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4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95C080-377C-4CF6-B1FF-19AE3C738FEB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</dgm:pt>
    <dgm:pt modelId="{5703D52B-F9EE-47CC-8B0F-1FD5D2B6D0ED}">
      <dgm:prSet phldrT="[Texte]"/>
      <dgm:spPr/>
      <dgm:t>
        <a:bodyPr/>
        <a:lstStyle/>
        <a:p>
          <a:pPr>
            <a:buNone/>
          </a:pPr>
          <a:r>
            <a:rPr lang="fr-FR" b="1" i="1" u="none" strike="noStrike" cap="none" spc="0" baseline="0" dirty="0">
              <a:solidFill>
                <a:schemeClr val="tx1"/>
              </a:solidFill>
              <a:uFillTx/>
              <a:latin typeface="Calibri"/>
              <a:ea typeface="Arial Unicode MS"/>
              <a:cs typeface="Tahoma" pitchFamily="34"/>
            </a:rPr>
            <a:t>Comment concevoir une manette ? </a:t>
          </a:r>
          <a:endParaRPr lang="fr-FR" dirty="0">
            <a:solidFill>
              <a:schemeClr val="tx1"/>
            </a:solidFill>
          </a:endParaRPr>
        </a:p>
      </dgm:t>
    </dgm:pt>
    <dgm:pt modelId="{0DDE3738-5BBA-4456-A68E-5325B931296F}" type="parTrans" cxnId="{24E0C17A-36EC-4220-B1E6-FF59830C8536}">
      <dgm:prSet/>
      <dgm:spPr/>
      <dgm:t>
        <a:bodyPr/>
        <a:lstStyle/>
        <a:p>
          <a:endParaRPr lang="fr-FR"/>
        </a:p>
      </dgm:t>
    </dgm:pt>
    <dgm:pt modelId="{FB866E9B-A715-45FD-BBE2-605C6F462B47}" type="sibTrans" cxnId="{24E0C17A-36EC-4220-B1E6-FF59830C8536}">
      <dgm:prSet/>
      <dgm:spPr/>
      <dgm:t>
        <a:bodyPr/>
        <a:lstStyle/>
        <a:p>
          <a:endParaRPr lang="fr-FR"/>
        </a:p>
      </dgm:t>
    </dgm:pt>
    <dgm:pt modelId="{1D2F14E2-1EFC-4393-AC05-52E00F870065}">
      <dgm:prSet phldrT="[Texte]"/>
      <dgm:spPr/>
      <dgm:t>
        <a:bodyPr/>
        <a:lstStyle/>
        <a:p>
          <a:endParaRPr lang="fr-FR" b="1" i="0" u="none" strike="noStrike" cap="none" spc="0" baseline="0" dirty="0">
            <a:solidFill>
              <a:srgbClr val="FFFFFF"/>
            </a:solidFill>
            <a:uFillTx/>
            <a:latin typeface="Calibri" pitchFamily="34"/>
            <a:ea typeface="Times New Roman" pitchFamily="18"/>
            <a:cs typeface="Calibri" pitchFamily="34"/>
          </a:endParaRPr>
        </a:p>
        <a:p>
          <a:r>
            <a:rPr lang="fr-FR" b="1" i="0" u="none" strike="noStrike" cap="none" spc="0" baseline="0" dirty="0">
              <a:solidFill>
                <a:schemeClr val="tx1"/>
              </a:solidFill>
              <a:uFillTx/>
              <a:latin typeface="Calibri" pitchFamily="34"/>
              <a:ea typeface="Times New Roman" pitchFamily="18"/>
              <a:cs typeface="Calibri" pitchFamily="34"/>
            </a:rPr>
            <a:t>Comment piloter notre jeu ?</a:t>
          </a:r>
          <a:endParaRPr lang="fr-FR" dirty="0">
            <a:solidFill>
              <a:schemeClr val="tx1"/>
            </a:solidFill>
          </a:endParaRPr>
        </a:p>
      </dgm:t>
    </dgm:pt>
    <dgm:pt modelId="{2517593F-D55B-4BCA-946E-44D4D7DFE518}" type="parTrans" cxnId="{2BD1CF53-F8FA-4B87-9604-AF3C321187D9}">
      <dgm:prSet/>
      <dgm:spPr/>
      <dgm:t>
        <a:bodyPr/>
        <a:lstStyle/>
        <a:p>
          <a:endParaRPr lang="fr-FR"/>
        </a:p>
      </dgm:t>
    </dgm:pt>
    <dgm:pt modelId="{F1CCCA63-2E8B-4BDA-A795-8B91E3F81F6F}" type="sibTrans" cxnId="{2BD1CF53-F8FA-4B87-9604-AF3C321187D9}">
      <dgm:prSet/>
      <dgm:spPr/>
      <dgm:t>
        <a:bodyPr/>
        <a:lstStyle/>
        <a:p>
          <a:endParaRPr lang="fr-FR"/>
        </a:p>
      </dgm:t>
    </dgm:pt>
    <dgm:pt modelId="{34D7C8FD-F2DE-4136-B5C7-E8571FA67DAE}">
      <dgm:prSet phldrT="[Texte]"/>
      <dgm:spPr/>
      <dgm:t>
        <a:bodyPr/>
        <a:lstStyle/>
        <a:p>
          <a:endParaRPr lang="fr-FR" b="1" i="0" u="none" strike="noStrike" cap="none" spc="0" baseline="0" dirty="0">
            <a:solidFill>
              <a:srgbClr val="203864"/>
            </a:solidFill>
            <a:uFillTx/>
            <a:latin typeface="Calibri"/>
          </a:endParaRPr>
        </a:p>
        <a:p>
          <a:r>
            <a:rPr lang="fr-FR" b="1" i="0" u="none" strike="noStrike" cap="none" spc="0" baseline="0" dirty="0">
              <a:solidFill>
                <a:schemeClr val="tx1"/>
              </a:solidFill>
              <a:uFillTx/>
              <a:latin typeface="Calibri"/>
            </a:rPr>
            <a:t>Comment fabriquer la manette ?</a:t>
          </a:r>
          <a:endParaRPr lang="fr-FR" dirty="0">
            <a:solidFill>
              <a:schemeClr val="tx1"/>
            </a:solidFill>
          </a:endParaRPr>
        </a:p>
      </dgm:t>
    </dgm:pt>
    <dgm:pt modelId="{555F284B-1767-4BDB-91DE-0CEE285ACB97}" type="parTrans" cxnId="{D549DE85-A37C-4754-84B8-B6DE8818FC18}">
      <dgm:prSet/>
      <dgm:spPr/>
      <dgm:t>
        <a:bodyPr/>
        <a:lstStyle/>
        <a:p>
          <a:endParaRPr lang="fr-FR"/>
        </a:p>
      </dgm:t>
    </dgm:pt>
    <dgm:pt modelId="{BE231A74-314F-493D-8CDA-3BA565EF539D}" type="sibTrans" cxnId="{D549DE85-A37C-4754-84B8-B6DE8818FC18}">
      <dgm:prSet/>
      <dgm:spPr/>
      <dgm:t>
        <a:bodyPr/>
        <a:lstStyle/>
        <a:p>
          <a:endParaRPr lang="fr-FR"/>
        </a:p>
      </dgm:t>
    </dgm:pt>
    <dgm:pt modelId="{55A62D42-0A07-4B0B-AC34-03505C05E7D8}">
      <dgm:prSet phldrT="[Texte]"/>
      <dgm:spPr/>
      <dgm:t>
        <a:bodyPr/>
        <a:lstStyle/>
        <a:p>
          <a:r>
            <a:rPr lang="fr-FR" b="1" i="1" u="none" strike="noStrike" cap="none" spc="0" baseline="0" dirty="0">
              <a:solidFill>
                <a:srgbClr val="000000"/>
              </a:solidFill>
              <a:uFillTx/>
              <a:latin typeface="Calibri"/>
            </a:rPr>
            <a:t>Comment adapter une manette à notre jeu ?</a:t>
          </a:r>
          <a:endParaRPr lang="fr-FR" dirty="0"/>
        </a:p>
      </dgm:t>
    </dgm:pt>
    <dgm:pt modelId="{1111956E-9B19-4A45-AF2D-B5DBA94C4EB3}" type="parTrans" cxnId="{4F2AC5FD-0194-40DB-813D-C1975FEE3854}">
      <dgm:prSet/>
      <dgm:spPr/>
      <dgm:t>
        <a:bodyPr/>
        <a:lstStyle/>
        <a:p>
          <a:endParaRPr lang="fr-FR"/>
        </a:p>
      </dgm:t>
    </dgm:pt>
    <dgm:pt modelId="{AFAC1DF6-6941-4F95-B663-39859282E9DD}" type="sibTrans" cxnId="{4F2AC5FD-0194-40DB-813D-C1975FEE3854}">
      <dgm:prSet/>
      <dgm:spPr/>
      <dgm:t>
        <a:bodyPr/>
        <a:lstStyle/>
        <a:p>
          <a:endParaRPr lang="fr-FR"/>
        </a:p>
      </dgm:t>
    </dgm:pt>
    <dgm:pt modelId="{DF022DE9-9FB3-4723-934C-396336D2B840}" type="pres">
      <dgm:prSet presAssocID="{E395C080-377C-4CF6-B1FF-19AE3C738FEB}" presName="compositeShape" presStyleCnt="0">
        <dgm:presLayoutVars>
          <dgm:chMax val="7"/>
          <dgm:dir/>
          <dgm:resizeHandles val="exact"/>
        </dgm:presLayoutVars>
      </dgm:prSet>
      <dgm:spPr/>
    </dgm:pt>
    <dgm:pt modelId="{CA9ADE19-1EA5-4110-9140-E5D0AD06EF4C}" type="pres">
      <dgm:prSet presAssocID="{E395C080-377C-4CF6-B1FF-19AE3C738FEB}" presName="wedge1" presStyleLbl="node1" presStyleIdx="0" presStyleCnt="4"/>
      <dgm:spPr/>
    </dgm:pt>
    <dgm:pt modelId="{EA0C42DE-841C-479F-95AB-23FF2234217B}" type="pres">
      <dgm:prSet presAssocID="{E395C080-377C-4CF6-B1FF-19AE3C738FEB}" presName="dummy1a" presStyleCnt="0"/>
      <dgm:spPr/>
    </dgm:pt>
    <dgm:pt modelId="{19042550-B661-4BE3-B2BF-F29EA7EA2792}" type="pres">
      <dgm:prSet presAssocID="{E395C080-377C-4CF6-B1FF-19AE3C738FEB}" presName="dummy1b" presStyleCnt="0"/>
      <dgm:spPr/>
    </dgm:pt>
    <dgm:pt modelId="{B264CD58-DA21-4ABF-BE81-78D6151D01DD}" type="pres">
      <dgm:prSet presAssocID="{E395C080-377C-4CF6-B1FF-19AE3C738FE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B1E9DDB-62BC-4999-A3A3-32EA051C5296}" type="pres">
      <dgm:prSet presAssocID="{E395C080-377C-4CF6-B1FF-19AE3C738FEB}" presName="wedge2" presStyleLbl="node1" presStyleIdx="1" presStyleCnt="4"/>
      <dgm:spPr/>
    </dgm:pt>
    <dgm:pt modelId="{356B7C09-5B99-41C2-906A-A982AA8D8E18}" type="pres">
      <dgm:prSet presAssocID="{E395C080-377C-4CF6-B1FF-19AE3C738FEB}" presName="dummy2a" presStyleCnt="0"/>
      <dgm:spPr/>
    </dgm:pt>
    <dgm:pt modelId="{B206AC19-7F14-4640-B9E3-0252D4AB46AB}" type="pres">
      <dgm:prSet presAssocID="{E395C080-377C-4CF6-B1FF-19AE3C738FEB}" presName="dummy2b" presStyleCnt="0"/>
      <dgm:spPr/>
    </dgm:pt>
    <dgm:pt modelId="{6EFA3DEA-1C45-4CFF-B9FE-677A00203EEF}" type="pres">
      <dgm:prSet presAssocID="{E395C080-377C-4CF6-B1FF-19AE3C738FE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0FFA49A-9954-41D2-988A-603B8618C264}" type="pres">
      <dgm:prSet presAssocID="{E395C080-377C-4CF6-B1FF-19AE3C738FEB}" presName="wedge3" presStyleLbl="node1" presStyleIdx="2" presStyleCnt="4"/>
      <dgm:spPr/>
    </dgm:pt>
    <dgm:pt modelId="{532DABB8-D3D6-4EA7-8F89-3D8F7FD4D656}" type="pres">
      <dgm:prSet presAssocID="{E395C080-377C-4CF6-B1FF-19AE3C738FEB}" presName="dummy3a" presStyleCnt="0"/>
      <dgm:spPr/>
    </dgm:pt>
    <dgm:pt modelId="{B126C1AD-F8E4-4F40-820A-BF9572BAFC1B}" type="pres">
      <dgm:prSet presAssocID="{E395C080-377C-4CF6-B1FF-19AE3C738FEB}" presName="dummy3b" presStyleCnt="0"/>
      <dgm:spPr/>
    </dgm:pt>
    <dgm:pt modelId="{9C000272-FB7E-413A-8C11-B1FFBEC33248}" type="pres">
      <dgm:prSet presAssocID="{E395C080-377C-4CF6-B1FF-19AE3C738FE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ADD3EE2-6170-4A41-AF6D-4965089F3E28}" type="pres">
      <dgm:prSet presAssocID="{E395C080-377C-4CF6-B1FF-19AE3C738FEB}" presName="wedge4" presStyleLbl="node1" presStyleIdx="3" presStyleCnt="4"/>
      <dgm:spPr/>
    </dgm:pt>
    <dgm:pt modelId="{1C6F162B-813C-41D4-A72F-78A6DA1A7384}" type="pres">
      <dgm:prSet presAssocID="{E395C080-377C-4CF6-B1FF-19AE3C738FEB}" presName="dummy4a" presStyleCnt="0"/>
      <dgm:spPr/>
    </dgm:pt>
    <dgm:pt modelId="{721FD09C-3D0A-4CC5-B6B6-5E4E4AC22DA9}" type="pres">
      <dgm:prSet presAssocID="{E395C080-377C-4CF6-B1FF-19AE3C738FEB}" presName="dummy4b" presStyleCnt="0"/>
      <dgm:spPr/>
    </dgm:pt>
    <dgm:pt modelId="{B694A4F6-13D8-4CAF-AFEA-9C6FEE3B4752}" type="pres">
      <dgm:prSet presAssocID="{E395C080-377C-4CF6-B1FF-19AE3C738FE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6C7091BC-0904-4D44-B536-BAF95A9BEEC5}" type="pres">
      <dgm:prSet presAssocID="{FB866E9B-A715-45FD-BBE2-605C6F462B47}" presName="arrowWedge1" presStyleLbl="fgSibTrans2D1" presStyleIdx="0" presStyleCnt="4"/>
      <dgm:spPr/>
    </dgm:pt>
    <dgm:pt modelId="{CF1E0F31-A57E-415D-B9C0-6FF77BA75214}" type="pres">
      <dgm:prSet presAssocID="{F1CCCA63-2E8B-4BDA-A795-8B91E3F81F6F}" presName="arrowWedge2" presStyleLbl="fgSibTrans2D1" presStyleIdx="1" presStyleCnt="4"/>
      <dgm:spPr/>
    </dgm:pt>
    <dgm:pt modelId="{74A4C5D4-5455-4A6D-B9C4-C95BDD61363D}" type="pres">
      <dgm:prSet presAssocID="{BE231A74-314F-493D-8CDA-3BA565EF539D}" presName="arrowWedge3" presStyleLbl="fgSibTrans2D1" presStyleIdx="2" presStyleCnt="4"/>
      <dgm:spPr/>
    </dgm:pt>
    <dgm:pt modelId="{7FA0D377-14F4-4ED0-B45C-A1C90AC8015D}" type="pres">
      <dgm:prSet presAssocID="{AFAC1DF6-6941-4F95-B663-39859282E9DD}" presName="arrowWedge4" presStyleLbl="fgSibTrans2D1" presStyleIdx="3" presStyleCnt="4"/>
      <dgm:spPr/>
    </dgm:pt>
  </dgm:ptLst>
  <dgm:cxnLst>
    <dgm:cxn modelId="{702BBD16-A128-43A9-B68C-0417C2BF1436}" type="presOf" srcId="{1D2F14E2-1EFC-4393-AC05-52E00F870065}" destId="{6EFA3DEA-1C45-4CFF-B9FE-677A00203EEF}" srcOrd="1" destOrd="0" presId="urn:microsoft.com/office/officeart/2005/8/layout/cycle8"/>
    <dgm:cxn modelId="{0DF82640-B480-46AC-8D28-9A2697377D9B}" type="presOf" srcId="{34D7C8FD-F2DE-4136-B5C7-E8571FA67DAE}" destId="{9C000272-FB7E-413A-8C11-B1FFBEC33248}" srcOrd="1" destOrd="0" presId="urn:microsoft.com/office/officeart/2005/8/layout/cycle8"/>
    <dgm:cxn modelId="{231BC949-673E-4ABF-A575-D1535886EB57}" type="presOf" srcId="{E395C080-377C-4CF6-B1FF-19AE3C738FEB}" destId="{DF022DE9-9FB3-4723-934C-396336D2B840}" srcOrd="0" destOrd="0" presId="urn:microsoft.com/office/officeart/2005/8/layout/cycle8"/>
    <dgm:cxn modelId="{2BD1CF53-F8FA-4B87-9604-AF3C321187D9}" srcId="{E395C080-377C-4CF6-B1FF-19AE3C738FEB}" destId="{1D2F14E2-1EFC-4393-AC05-52E00F870065}" srcOrd="1" destOrd="0" parTransId="{2517593F-D55B-4BCA-946E-44D4D7DFE518}" sibTransId="{F1CCCA63-2E8B-4BDA-A795-8B91E3F81F6F}"/>
    <dgm:cxn modelId="{6C46B179-4A3F-4B46-BA69-E397087D88AB}" type="presOf" srcId="{1D2F14E2-1EFC-4393-AC05-52E00F870065}" destId="{6B1E9DDB-62BC-4999-A3A3-32EA051C5296}" srcOrd="0" destOrd="0" presId="urn:microsoft.com/office/officeart/2005/8/layout/cycle8"/>
    <dgm:cxn modelId="{24E0C17A-36EC-4220-B1E6-FF59830C8536}" srcId="{E395C080-377C-4CF6-B1FF-19AE3C738FEB}" destId="{5703D52B-F9EE-47CC-8B0F-1FD5D2B6D0ED}" srcOrd="0" destOrd="0" parTransId="{0DDE3738-5BBA-4456-A68E-5325B931296F}" sibTransId="{FB866E9B-A715-45FD-BBE2-605C6F462B47}"/>
    <dgm:cxn modelId="{2A1A0C82-1A36-40A0-8A35-6921C72915C1}" type="presOf" srcId="{5703D52B-F9EE-47CC-8B0F-1FD5D2B6D0ED}" destId="{CA9ADE19-1EA5-4110-9140-E5D0AD06EF4C}" srcOrd="0" destOrd="0" presId="urn:microsoft.com/office/officeart/2005/8/layout/cycle8"/>
    <dgm:cxn modelId="{D549DE85-A37C-4754-84B8-B6DE8818FC18}" srcId="{E395C080-377C-4CF6-B1FF-19AE3C738FEB}" destId="{34D7C8FD-F2DE-4136-B5C7-E8571FA67DAE}" srcOrd="2" destOrd="0" parTransId="{555F284B-1767-4BDB-91DE-0CEE285ACB97}" sibTransId="{BE231A74-314F-493D-8CDA-3BA565EF539D}"/>
    <dgm:cxn modelId="{C4048BA5-C97D-4CC6-BD6D-FC648C2C789E}" type="presOf" srcId="{55A62D42-0A07-4B0B-AC34-03505C05E7D8}" destId="{CADD3EE2-6170-4A41-AF6D-4965089F3E28}" srcOrd="0" destOrd="0" presId="urn:microsoft.com/office/officeart/2005/8/layout/cycle8"/>
    <dgm:cxn modelId="{DBCE5BCB-3C44-409C-B065-81C91593B53A}" type="presOf" srcId="{55A62D42-0A07-4B0B-AC34-03505C05E7D8}" destId="{B694A4F6-13D8-4CAF-AFEA-9C6FEE3B4752}" srcOrd="1" destOrd="0" presId="urn:microsoft.com/office/officeart/2005/8/layout/cycle8"/>
    <dgm:cxn modelId="{B88204EB-9B3B-4722-8895-AB80C2937454}" type="presOf" srcId="{5703D52B-F9EE-47CC-8B0F-1FD5D2B6D0ED}" destId="{B264CD58-DA21-4ABF-BE81-78D6151D01DD}" srcOrd="1" destOrd="0" presId="urn:microsoft.com/office/officeart/2005/8/layout/cycle8"/>
    <dgm:cxn modelId="{4F2AC5FD-0194-40DB-813D-C1975FEE3854}" srcId="{E395C080-377C-4CF6-B1FF-19AE3C738FEB}" destId="{55A62D42-0A07-4B0B-AC34-03505C05E7D8}" srcOrd="3" destOrd="0" parTransId="{1111956E-9B19-4A45-AF2D-B5DBA94C4EB3}" sibTransId="{AFAC1DF6-6941-4F95-B663-39859282E9DD}"/>
    <dgm:cxn modelId="{556606FF-0141-4A8F-A37A-5A3780EA4A9E}" type="presOf" srcId="{34D7C8FD-F2DE-4136-B5C7-E8571FA67DAE}" destId="{C0FFA49A-9954-41D2-988A-603B8618C264}" srcOrd="0" destOrd="0" presId="urn:microsoft.com/office/officeart/2005/8/layout/cycle8"/>
    <dgm:cxn modelId="{52FA7315-3509-4CE6-AF87-9496BAF61356}" type="presParOf" srcId="{DF022DE9-9FB3-4723-934C-396336D2B840}" destId="{CA9ADE19-1EA5-4110-9140-E5D0AD06EF4C}" srcOrd="0" destOrd="0" presId="urn:microsoft.com/office/officeart/2005/8/layout/cycle8"/>
    <dgm:cxn modelId="{39BE8D90-E77A-4BD4-B1F8-2AAED39694AF}" type="presParOf" srcId="{DF022DE9-9FB3-4723-934C-396336D2B840}" destId="{EA0C42DE-841C-479F-95AB-23FF2234217B}" srcOrd="1" destOrd="0" presId="urn:microsoft.com/office/officeart/2005/8/layout/cycle8"/>
    <dgm:cxn modelId="{E444C4D7-5C58-4A65-9EC9-3F58B7C911F9}" type="presParOf" srcId="{DF022DE9-9FB3-4723-934C-396336D2B840}" destId="{19042550-B661-4BE3-B2BF-F29EA7EA2792}" srcOrd="2" destOrd="0" presId="urn:microsoft.com/office/officeart/2005/8/layout/cycle8"/>
    <dgm:cxn modelId="{CDAFCC5F-5A35-4E15-9203-E40DD3C48ACC}" type="presParOf" srcId="{DF022DE9-9FB3-4723-934C-396336D2B840}" destId="{B264CD58-DA21-4ABF-BE81-78D6151D01DD}" srcOrd="3" destOrd="0" presId="urn:microsoft.com/office/officeart/2005/8/layout/cycle8"/>
    <dgm:cxn modelId="{A3AB6504-AF79-410D-B56C-4F13D83CF6C4}" type="presParOf" srcId="{DF022DE9-9FB3-4723-934C-396336D2B840}" destId="{6B1E9DDB-62BC-4999-A3A3-32EA051C5296}" srcOrd="4" destOrd="0" presId="urn:microsoft.com/office/officeart/2005/8/layout/cycle8"/>
    <dgm:cxn modelId="{7980DA96-C306-4128-8E95-2A80D53AA763}" type="presParOf" srcId="{DF022DE9-9FB3-4723-934C-396336D2B840}" destId="{356B7C09-5B99-41C2-906A-A982AA8D8E18}" srcOrd="5" destOrd="0" presId="urn:microsoft.com/office/officeart/2005/8/layout/cycle8"/>
    <dgm:cxn modelId="{168F1FA4-BE4D-481B-8CF7-2451932B165F}" type="presParOf" srcId="{DF022DE9-9FB3-4723-934C-396336D2B840}" destId="{B206AC19-7F14-4640-B9E3-0252D4AB46AB}" srcOrd="6" destOrd="0" presId="urn:microsoft.com/office/officeart/2005/8/layout/cycle8"/>
    <dgm:cxn modelId="{92AF6349-6324-4E16-8AA6-3704139DAF35}" type="presParOf" srcId="{DF022DE9-9FB3-4723-934C-396336D2B840}" destId="{6EFA3DEA-1C45-4CFF-B9FE-677A00203EEF}" srcOrd="7" destOrd="0" presId="urn:microsoft.com/office/officeart/2005/8/layout/cycle8"/>
    <dgm:cxn modelId="{04FDECDF-CF65-489D-84BD-11FEDC4C9F9C}" type="presParOf" srcId="{DF022DE9-9FB3-4723-934C-396336D2B840}" destId="{C0FFA49A-9954-41D2-988A-603B8618C264}" srcOrd="8" destOrd="0" presId="urn:microsoft.com/office/officeart/2005/8/layout/cycle8"/>
    <dgm:cxn modelId="{E3D9DE80-7189-4E2D-9FC6-2C0A3B7276F2}" type="presParOf" srcId="{DF022DE9-9FB3-4723-934C-396336D2B840}" destId="{532DABB8-D3D6-4EA7-8F89-3D8F7FD4D656}" srcOrd="9" destOrd="0" presId="urn:microsoft.com/office/officeart/2005/8/layout/cycle8"/>
    <dgm:cxn modelId="{66CF361F-4583-4CE1-8ADA-0B5AB9CF9AF8}" type="presParOf" srcId="{DF022DE9-9FB3-4723-934C-396336D2B840}" destId="{B126C1AD-F8E4-4F40-820A-BF9572BAFC1B}" srcOrd="10" destOrd="0" presId="urn:microsoft.com/office/officeart/2005/8/layout/cycle8"/>
    <dgm:cxn modelId="{76CB0EE6-4394-403A-BE0A-7092AAA84605}" type="presParOf" srcId="{DF022DE9-9FB3-4723-934C-396336D2B840}" destId="{9C000272-FB7E-413A-8C11-B1FFBEC33248}" srcOrd="11" destOrd="0" presId="urn:microsoft.com/office/officeart/2005/8/layout/cycle8"/>
    <dgm:cxn modelId="{492ED591-D949-40DF-926A-7FA405695338}" type="presParOf" srcId="{DF022DE9-9FB3-4723-934C-396336D2B840}" destId="{CADD3EE2-6170-4A41-AF6D-4965089F3E28}" srcOrd="12" destOrd="0" presId="urn:microsoft.com/office/officeart/2005/8/layout/cycle8"/>
    <dgm:cxn modelId="{841F5E36-9F7B-4D49-8109-1770B76E70A7}" type="presParOf" srcId="{DF022DE9-9FB3-4723-934C-396336D2B840}" destId="{1C6F162B-813C-41D4-A72F-78A6DA1A7384}" srcOrd="13" destOrd="0" presId="urn:microsoft.com/office/officeart/2005/8/layout/cycle8"/>
    <dgm:cxn modelId="{9CEC2CC0-E66E-4246-85A7-4A4B742C43C2}" type="presParOf" srcId="{DF022DE9-9FB3-4723-934C-396336D2B840}" destId="{721FD09C-3D0A-4CC5-B6B6-5E4E4AC22DA9}" srcOrd="14" destOrd="0" presId="urn:microsoft.com/office/officeart/2005/8/layout/cycle8"/>
    <dgm:cxn modelId="{7463E81B-311D-46E4-AABB-EFB2B3CC61AE}" type="presParOf" srcId="{DF022DE9-9FB3-4723-934C-396336D2B840}" destId="{B694A4F6-13D8-4CAF-AFEA-9C6FEE3B4752}" srcOrd="15" destOrd="0" presId="urn:microsoft.com/office/officeart/2005/8/layout/cycle8"/>
    <dgm:cxn modelId="{8FF7CCEB-F678-4C22-9802-D1171E1B79E5}" type="presParOf" srcId="{DF022DE9-9FB3-4723-934C-396336D2B840}" destId="{6C7091BC-0904-4D44-B536-BAF95A9BEEC5}" srcOrd="16" destOrd="0" presId="urn:microsoft.com/office/officeart/2005/8/layout/cycle8"/>
    <dgm:cxn modelId="{900D29E0-1B2C-4AB6-9E1B-3FCB52DA5C83}" type="presParOf" srcId="{DF022DE9-9FB3-4723-934C-396336D2B840}" destId="{CF1E0F31-A57E-415D-B9C0-6FF77BA75214}" srcOrd="17" destOrd="0" presId="urn:microsoft.com/office/officeart/2005/8/layout/cycle8"/>
    <dgm:cxn modelId="{A019F746-1E6E-40EC-83BC-C69CA802107C}" type="presParOf" srcId="{DF022DE9-9FB3-4723-934C-396336D2B840}" destId="{74A4C5D4-5455-4A6D-B9C4-C95BDD61363D}" srcOrd="18" destOrd="0" presId="urn:microsoft.com/office/officeart/2005/8/layout/cycle8"/>
    <dgm:cxn modelId="{EF7D2549-5F96-4D70-B5EE-3CEC69AB610C}" type="presParOf" srcId="{DF022DE9-9FB3-4723-934C-396336D2B840}" destId="{7FA0D377-14F4-4ED0-B45C-A1C90AC8015D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ADE19-1EA5-4110-9140-E5D0AD06EF4C}">
      <dsp:nvSpPr>
        <dsp:cNvPr id="0" name=""/>
        <dsp:cNvSpPr/>
      </dsp:nvSpPr>
      <dsp:spPr>
        <a:xfrm>
          <a:off x="1658946" y="391075"/>
          <a:ext cx="5214310" cy="5214310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1" u="none" strike="noStrike" kern="1200" cap="none" spc="0" baseline="0" dirty="0">
              <a:solidFill>
                <a:schemeClr val="tx1"/>
              </a:solidFill>
              <a:uFillTx/>
              <a:latin typeface="Calibri"/>
              <a:ea typeface="Arial Unicode MS"/>
              <a:cs typeface="Tahoma" pitchFamily="34"/>
            </a:rPr>
            <a:t>Comment concevoir une manette ? </a:t>
          </a:r>
          <a:endParaRPr lang="fr-FR" sz="2200" kern="1200" dirty="0">
            <a:solidFill>
              <a:schemeClr val="tx1"/>
            </a:solidFill>
          </a:endParaRPr>
        </a:p>
      </dsp:txBody>
      <dsp:txXfrm>
        <a:off x="4426875" y="1471802"/>
        <a:ext cx="1924328" cy="1427727"/>
      </dsp:txXfrm>
    </dsp:sp>
    <dsp:sp modelId="{6B1E9DDB-62BC-4999-A3A3-32EA051C5296}">
      <dsp:nvSpPr>
        <dsp:cNvPr id="0" name=""/>
        <dsp:cNvSpPr/>
      </dsp:nvSpPr>
      <dsp:spPr>
        <a:xfrm>
          <a:off x="1658946" y="566126"/>
          <a:ext cx="5214310" cy="5214310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200" b="1" i="0" u="none" strike="noStrike" kern="1200" cap="none" spc="0" baseline="0" dirty="0">
            <a:solidFill>
              <a:srgbClr val="FFFFFF"/>
            </a:solidFill>
            <a:uFillTx/>
            <a:latin typeface="Calibri" pitchFamily="34"/>
            <a:ea typeface="Times New Roman" pitchFamily="18"/>
            <a:cs typeface="Calibri" pitchFamily="34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u="none" strike="noStrike" kern="1200" cap="none" spc="0" baseline="0" dirty="0">
              <a:solidFill>
                <a:schemeClr val="tx1"/>
              </a:solidFill>
              <a:uFillTx/>
              <a:latin typeface="Calibri" pitchFamily="34"/>
              <a:ea typeface="Times New Roman" pitchFamily="18"/>
              <a:cs typeface="Calibri" pitchFamily="34"/>
            </a:rPr>
            <a:t>Comment piloter notre jeu ?</a:t>
          </a:r>
          <a:endParaRPr lang="fr-FR" sz="2200" kern="1200" dirty="0">
            <a:solidFill>
              <a:schemeClr val="tx1"/>
            </a:solidFill>
          </a:endParaRPr>
        </a:p>
      </dsp:txBody>
      <dsp:txXfrm>
        <a:off x="4426875" y="3271981"/>
        <a:ext cx="1924328" cy="1427727"/>
      </dsp:txXfrm>
    </dsp:sp>
    <dsp:sp modelId="{C0FFA49A-9954-41D2-988A-603B8618C264}">
      <dsp:nvSpPr>
        <dsp:cNvPr id="0" name=""/>
        <dsp:cNvSpPr/>
      </dsp:nvSpPr>
      <dsp:spPr>
        <a:xfrm>
          <a:off x="1483894" y="566126"/>
          <a:ext cx="5214310" cy="5214310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200" b="1" i="0" u="none" strike="noStrike" kern="1200" cap="none" spc="0" baseline="0" dirty="0">
            <a:solidFill>
              <a:srgbClr val="203864"/>
            </a:solidFill>
            <a:uFillTx/>
            <a:latin typeface="Calibri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0" u="none" strike="noStrike" kern="1200" cap="none" spc="0" baseline="0" dirty="0">
              <a:solidFill>
                <a:schemeClr val="tx1"/>
              </a:solidFill>
              <a:uFillTx/>
              <a:latin typeface="Calibri"/>
            </a:rPr>
            <a:t>Comment fabriquer la manette ?</a:t>
          </a:r>
          <a:endParaRPr lang="fr-FR" sz="2200" kern="1200" dirty="0">
            <a:solidFill>
              <a:schemeClr val="tx1"/>
            </a:solidFill>
          </a:endParaRPr>
        </a:p>
      </dsp:txBody>
      <dsp:txXfrm>
        <a:off x="2005946" y="3271981"/>
        <a:ext cx="1924328" cy="1427727"/>
      </dsp:txXfrm>
    </dsp:sp>
    <dsp:sp modelId="{CADD3EE2-6170-4A41-AF6D-4965089F3E28}">
      <dsp:nvSpPr>
        <dsp:cNvPr id="0" name=""/>
        <dsp:cNvSpPr/>
      </dsp:nvSpPr>
      <dsp:spPr>
        <a:xfrm>
          <a:off x="1483894" y="391075"/>
          <a:ext cx="5214310" cy="5214310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i="1" u="none" strike="noStrike" kern="1200" cap="none" spc="0" baseline="0" dirty="0">
              <a:solidFill>
                <a:srgbClr val="000000"/>
              </a:solidFill>
              <a:uFillTx/>
              <a:latin typeface="Calibri"/>
            </a:rPr>
            <a:t>Comment adapter une manette à notre jeu ?</a:t>
          </a:r>
          <a:endParaRPr lang="fr-FR" sz="2200" kern="1200" dirty="0"/>
        </a:p>
      </dsp:txBody>
      <dsp:txXfrm>
        <a:off x="2005946" y="1471802"/>
        <a:ext cx="1924328" cy="1427727"/>
      </dsp:txXfrm>
    </dsp:sp>
    <dsp:sp modelId="{6C7091BC-0904-4D44-B536-BAF95A9BEEC5}">
      <dsp:nvSpPr>
        <dsp:cNvPr id="0" name=""/>
        <dsp:cNvSpPr/>
      </dsp:nvSpPr>
      <dsp:spPr>
        <a:xfrm>
          <a:off x="1336155" y="68284"/>
          <a:ext cx="5859891" cy="585989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1E0F31-A57E-415D-B9C0-6FF77BA75214}">
      <dsp:nvSpPr>
        <dsp:cNvPr id="0" name=""/>
        <dsp:cNvSpPr/>
      </dsp:nvSpPr>
      <dsp:spPr>
        <a:xfrm>
          <a:off x="1336155" y="243336"/>
          <a:ext cx="5859891" cy="585989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A4C5D4-5455-4A6D-B9C4-C95BDD61363D}">
      <dsp:nvSpPr>
        <dsp:cNvPr id="0" name=""/>
        <dsp:cNvSpPr/>
      </dsp:nvSpPr>
      <dsp:spPr>
        <a:xfrm>
          <a:off x="1161103" y="243336"/>
          <a:ext cx="5859891" cy="585989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A0D377-14F4-4ED0-B45C-A1C90AC8015D}">
      <dsp:nvSpPr>
        <dsp:cNvPr id="0" name=""/>
        <dsp:cNvSpPr/>
      </dsp:nvSpPr>
      <dsp:spPr>
        <a:xfrm>
          <a:off x="1161103" y="68284"/>
          <a:ext cx="5859891" cy="585989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103181E-5295-47A4-A7F7-7A6185941D6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CE96D-4C9A-4465-8025-978E2A34F7EF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E287EF-D198-420D-A1D2-F196A458020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D046D7-FC6C-49DE-B94F-F909A99F1FE2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FDBC498-9BDA-40E5-9927-0F1D5BE85783}" type="slidenum">
              <a:t>‹N°›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92486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DD5A4E6-F461-4C42-A322-C404F3DD3B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887D881-12D9-4F66-97A7-03240982651B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4" name="Espace réservé de l'en-tête 3">
            <a:extLst>
              <a:ext uri="{FF2B5EF4-FFF2-40B4-BE49-F238E27FC236}">
                <a16:creationId xmlns:a16="http://schemas.microsoft.com/office/drawing/2014/main" id="{E551BDA9-C386-49A0-9425-54565BC539F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EE2217-043E-48F4-BCFB-3462EACB7C66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F15654-DC2A-432D-835E-493F2D05403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77E57C-5B90-448D-8311-D75E7C93CA1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6ADC692-A302-433A-8258-6BEAFE0C26C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21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fr-FR" sz="2000" b="0" i="0" u="none" strike="noStrike" kern="1200" cap="none" spc="0" baseline="0">
        <a:solidFill>
          <a:srgbClr val="000000"/>
        </a:solidFill>
        <a:uFillTx/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96363F-0577-45D3-88F6-557B8E2AA45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3C8081-04DA-4AD2-A1CC-AD88C219D0F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08CCB8-D7C0-4CBC-BBAF-5ED5CDA737E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28A4E5-1A06-46F1-922D-AFE9CE0DADB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34C439-9EC2-4A44-81A4-4723EADFBCA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7439FD-3AA9-4101-A806-615469A487B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163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3F10FF-94EF-4ED2-99EC-4F078782877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529127-002C-466E-B1AB-5B4DF0F658D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3BF258-82E9-40AD-9A1F-5D4BA7ABEC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65DB8A-EEC6-4B77-8693-C60E9E6480C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78BB3-4F57-400D-90E1-2A67DCB78A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9922CE-E0C1-4FB0-B670-07008768A22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6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3489E22-BD66-4F67-9104-9639D9A02D29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6C61A68-2FB8-4508-8C49-C0CFB37B36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D07E0F-330C-4A6B-BD5A-2654644FBE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B56BE3-A587-4633-B5E9-69241189C2D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5E4A6A-808A-4B88-9E9F-02EC0FBA250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7F4CA7-18DB-4D87-8DA4-F4B91F12E52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046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F5A482-BFAA-4D15-B107-02D24AE1E73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4E03D5-278D-4A37-84AB-5282D421BFE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36C84C-13D1-4520-9890-2324CC3F639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A687CF-2EF7-4481-9CA3-CB241C718D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2A6366-D3BA-46EE-875D-95F8CBB756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6D92AA-FCB8-4E49-881E-2C0E06206E9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39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A66ED8-7C1C-4304-AC9A-F86251F892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FE1AD2-3D75-4DE8-918A-67005A611C0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66346C-C7A8-4472-8113-87679C7618F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E1CBF6-5EF6-4E49-AFF7-337043C3F80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9086F2-D0AC-4E77-B3C7-CF7AEBBFEE9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645691-EEFF-4C2A-9E04-A013EDE78DE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5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E5171-9B6B-4035-ACE0-348C539DAE8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108203-F5A8-465B-A4A8-171779790E4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7426908-2B72-4237-BE31-8492709C76A9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A394C4-C5EE-4B1B-A7C3-BF826A6FCE3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55C859-90A7-498C-890E-40E185CACC9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5B2D91-F422-48FE-A6FB-5FD4F10E96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AB2D15B-A262-413C-95A9-32E427CB500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47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EC86D-02B4-455E-BD80-B036F8DF65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FDDDD1-18B9-40E5-821E-2404BFB0EE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52EABF-E36F-4F98-BC62-FBBEC357F74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DDCBCD-8F9C-4174-ACB6-860CB7B95E88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A2BDA98-6B92-40F5-94EA-DE2532931F5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E29D116-2624-4519-A4F8-E683B7D3B93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C055E2-C9F9-413A-BB9C-E671402EA64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D1A925-AC77-4011-ABF2-2CF292D453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885C12-F0E8-4680-9E12-89C0A5E6917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387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228D8B-6EAD-4224-829F-3A208143549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35D3B02-5B65-48FE-809C-97A5B4626A4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A86E2C-30C2-4A22-AD87-FBA121796E6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DB9E34-13BF-48A8-BF45-ACF23336BF3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761F4A-5846-4A70-8F50-E25E5665A84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2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33941AE-7EA7-492B-AAE2-68ED0562211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EB0644E-C060-4007-86C0-80BEC6A1CDF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2F2A5E-50BA-44F5-80E6-82319FD3620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AD51CA-A064-4670-B0B4-4B2B6586E73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52783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F78338-EF15-4355-B7AB-83F40DDCDC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235A66-97F8-4494-B5F8-72828A4D986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7711D3-46BE-4F37-8974-4E2F3F793E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4C085E-66B7-4928-8B60-2845775CA00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64707B-576C-43F0-884B-DB57B35FB3B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C492A8-CC50-4DBA-82BD-EA13E03142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7BF168-4614-4AA8-8F60-B613B2EDBD6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29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2FBFB6-31EA-4171-8126-542EA73101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F08A21-B920-4BDA-B70E-5B76CDF18E22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8F0C8B-AF30-4C4A-84FF-CDA82AAE54E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E19BCA-30BE-40A8-BF88-B3221B65418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9D0F0F-2F66-488D-A94E-1AD9FB7AC27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1D6E15-1DD2-4664-87DA-414C1C977B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07495C-CF42-4737-A125-0CD379570AB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31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FDE4933-9E4B-4233-A429-DAA08DDA04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8" y="301322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425E44-72BA-45C5-BC11-355335C326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2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15AFF8-B8F4-4837-BF5F-54FC304107F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2E66AE-C9FB-4079-8282-5EFED2D3490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6D3F5-E926-4A73-AD6F-ADD1EFF1930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BA370FE-2481-4747-810C-34CDE8428817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95DEF9F-F40B-43E7-8C4F-D57A1F7F53C6}"/>
              </a:ext>
            </a:extLst>
          </p:cNvPr>
          <p:cNvSpPr/>
          <p:nvPr/>
        </p:nvSpPr>
        <p:spPr>
          <a:xfrm flipH="1">
            <a:off x="3594958" y="21077"/>
            <a:ext cx="2885031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50" baseline="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Calibri"/>
              </a:rPr>
              <a:t>Création d’une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50" baseline="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Calibri"/>
              </a:rPr>
              <a:t>manette de jeu</a:t>
            </a:r>
            <a:endParaRPr lang="fr-FR" sz="28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66554293-AB95-4875-8477-487C852D75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1206223"/>
              </p:ext>
            </p:extLst>
          </p:nvPr>
        </p:nvGraphicFramePr>
        <p:xfrm>
          <a:off x="881915" y="821144"/>
          <a:ext cx="8393151" cy="620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92DEA25C-6E7E-497A-8C18-C04CFCEB564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-4892" y="0"/>
            <a:ext cx="2991679" cy="2287755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</p:pic>
      <p:pic>
        <p:nvPicPr>
          <p:cNvPr id="6" name="Image 1">
            <a:extLst>
              <a:ext uri="{FF2B5EF4-FFF2-40B4-BE49-F238E27FC236}">
                <a16:creationId xmlns:a16="http://schemas.microsoft.com/office/drawing/2014/main" id="{6B5E520E-0680-487D-9E9F-32A92029780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780083" y="5477512"/>
            <a:ext cx="3280666" cy="20090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1">
            <a:extLst>
              <a:ext uri="{FF2B5EF4-FFF2-40B4-BE49-F238E27FC236}">
                <a16:creationId xmlns:a16="http://schemas.microsoft.com/office/drawing/2014/main" id="{C8B02798-A0FC-4F3D-9134-73576FC33DA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0560" y="5593649"/>
            <a:ext cx="3218880" cy="195854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Nuage 22">
            <a:extLst>
              <a:ext uri="{FF2B5EF4-FFF2-40B4-BE49-F238E27FC236}">
                <a16:creationId xmlns:a16="http://schemas.microsoft.com/office/drawing/2014/main" id="{5D42672B-E77F-4596-BF3C-48EBCD526001}"/>
              </a:ext>
            </a:extLst>
          </p:cNvPr>
          <p:cNvSpPr/>
          <p:nvPr/>
        </p:nvSpPr>
        <p:spPr>
          <a:xfrm>
            <a:off x="60560" y="2473901"/>
            <a:ext cx="2236457" cy="103189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-90"/>
              <a:gd name="f96" fmla="+- 0 0 -180"/>
              <a:gd name="f97" fmla="+- 0 0 -270"/>
              <a:gd name="f98" fmla="+- 0 0 -360"/>
              <a:gd name="f99" fmla="*/ f3 1 43200"/>
              <a:gd name="f100" fmla="*/ f4 1 43200"/>
              <a:gd name="f101" fmla="val f5"/>
              <a:gd name="f102" fmla="val f6"/>
              <a:gd name="f103" fmla="*/ f95 f0 1"/>
              <a:gd name="f104" fmla="*/ f96 f0 1"/>
              <a:gd name="f105" fmla="*/ f97 f0 1"/>
              <a:gd name="f106" fmla="*/ f98 f0 1"/>
              <a:gd name="f107" fmla="+- f102 0 f101"/>
              <a:gd name="f108" fmla="*/ f103 1 f2"/>
              <a:gd name="f109" fmla="*/ f104 1 f2"/>
              <a:gd name="f110" fmla="*/ f105 1 f2"/>
              <a:gd name="f111" fmla="*/ f106 1 f2"/>
              <a:gd name="f112" fmla="*/ f107 1 2"/>
              <a:gd name="f113" fmla="*/ f107 1 43200"/>
              <a:gd name="f114" fmla="*/ f107 2977 1"/>
              <a:gd name="f115" fmla="*/ f107 3262 1"/>
              <a:gd name="f116" fmla="*/ f107 17087 1"/>
              <a:gd name="f117" fmla="*/ f107 17337 1"/>
              <a:gd name="f118" fmla="*/ f107 67 1"/>
              <a:gd name="f119" fmla="*/ f107 21577 1"/>
              <a:gd name="f120" fmla="*/ f107 21582 1"/>
              <a:gd name="f121" fmla="*/ f107 1235 1"/>
              <a:gd name="f122" fmla="+- f108 0 f1"/>
              <a:gd name="f123" fmla="+- f109 0 f1"/>
              <a:gd name="f124" fmla="+- f110 0 f1"/>
              <a:gd name="f125" fmla="+- f111 0 f1"/>
              <a:gd name="f126" fmla="+- f101 f112 0"/>
              <a:gd name="f127" fmla="*/ f114 1 21600"/>
              <a:gd name="f128" fmla="*/ f115 1 21600"/>
              <a:gd name="f129" fmla="*/ f116 1 21600"/>
              <a:gd name="f130" fmla="*/ f117 1 21600"/>
              <a:gd name="f131" fmla="*/ f118 1 21600"/>
              <a:gd name="f132" fmla="*/ f119 1 21600"/>
              <a:gd name="f133" fmla="*/ f120 1 21600"/>
              <a:gd name="f134" fmla="*/ f121 1 21600"/>
              <a:gd name="f135" fmla="*/ f133 1 f113"/>
              <a:gd name="f136" fmla="*/ f126 1 f113"/>
              <a:gd name="f137" fmla="*/ f132 1 f113"/>
              <a:gd name="f138" fmla="*/ f131 1 f113"/>
              <a:gd name="f139" fmla="*/ f134 1 f113"/>
              <a:gd name="f140" fmla="*/ f127 1 f113"/>
              <a:gd name="f141" fmla="*/ f129 1 f113"/>
              <a:gd name="f142" fmla="*/ f128 1 f113"/>
              <a:gd name="f143" fmla="*/ f130 1 f113"/>
              <a:gd name="f144" fmla="*/ f140 f99 1"/>
              <a:gd name="f145" fmla="*/ f141 f99 1"/>
              <a:gd name="f146" fmla="*/ f143 f100 1"/>
              <a:gd name="f147" fmla="*/ f142 f100 1"/>
              <a:gd name="f148" fmla="*/ f135 f99 1"/>
              <a:gd name="f149" fmla="*/ f136 f100 1"/>
              <a:gd name="f150" fmla="*/ f136 f99 1"/>
              <a:gd name="f151" fmla="*/ f137 f100 1"/>
              <a:gd name="f152" fmla="*/ f138 f99 1"/>
              <a:gd name="f153" fmla="*/ f139 f10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48" y="f149"/>
              </a:cxn>
              <a:cxn ang="f123">
                <a:pos x="f150" y="f151"/>
              </a:cxn>
              <a:cxn ang="f124">
                <a:pos x="f152" y="f149"/>
              </a:cxn>
              <a:cxn ang="f125">
                <a:pos x="f150" y="f153"/>
              </a:cxn>
            </a:cxnLst>
            <a:rect l="f144" t="f147" r="f145" b="f146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solidFill>
            <a:srgbClr val="ADE98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Nuage 35">
            <a:extLst>
              <a:ext uri="{FF2B5EF4-FFF2-40B4-BE49-F238E27FC236}">
                <a16:creationId xmlns:a16="http://schemas.microsoft.com/office/drawing/2014/main" id="{228CD876-059D-4865-8C70-167D73605E0C}"/>
              </a:ext>
            </a:extLst>
          </p:cNvPr>
          <p:cNvSpPr/>
          <p:nvPr/>
        </p:nvSpPr>
        <p:spPr>
          <a:xfrm>
            <a:off x="7893041" y="2281628"/>
            <a:ext cx="2127024" cy="120513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-90"/>
              <a:gd name="f96" fmla="+- 0 0 -180"/>
              <a:gd name="f97" fmla="+- 0 0 -270"/>
              <a:gd name="f98" fmla="+- 0 0 -360"/>
              <a:gd name="f99" fmla="*/ f3 1 43200"/>
              <a:gd name="f100" fmla="*/ f4 1 43200"/>
              <a:gd name="f101" fmla="val f5"/>
              <a:gd name="f102" fmla="val f6"/>
              <a:gd name="f103" fmla="*/ f95 f0 1"/>
              <a:gd name="f104" fmla="*/ f96 f0 1"/>
              <a:gd name="f105" fmla="*/ f97 f0 1"/>
              <a:gd name="f106" fmla="*/ f98 f0 1"/>
              <a:gd name="f107" fmla="+- f102 0 f101"/>
              <a:gd name="f108" fmla="*/ f103 1 f2"/>
              <a:gd name="f109" fmla="*/ f104 1 f2"/>
              <a:gd name="f110" fmla="*/ f105 1 f2"/>
              <a:gd name="f111" fmla="*/ f106 1 f2"/>
              <a:gd name="f112" fmla="*/ f107 1 2"/>
              <a:gd name="f113" fmla="*/ f107 1 43200"/>
              <a:gd name="f114" fmla="*/ f107 2977 1"/>
              <a:gd name="f115" fmla="*/ f107 3262 1"/>
              <a:gd name="f116" fmla="*/ f107 17087 1"/>
              <a:gd name="f117" fmla="*/ f107 17337 1"/>
              <a:gd name="f118" fmla="*/ f107 67 1"/>
              <a:gd name="f119" fmla="*/ f107 21577 1"/>
              <a:gd name="f120" fmla="*/ f107 21582 1"/>
              <a:gd name="f121" fmla="*/ f107 1235 1"/>
              <a:gd name="f122" fmla="+- f108 0 f1"/>
              <a:gd name="f123" fmla="+- f109 0 f1"/>
              <a:gd name="f124" fmla="+- f110 0 f1"/>
              <a:gd name="f125" fmla="+- f111 0 f1"/>
              <a:gd name="f126" fmla="+- f101 f112 0"/>
              <a:gd name="f127" fmla="*/ f114 1 21600"/>
              <a:gd name="f128" fmla="*/ f115 1 21600"/>
              <a:gd name="f129" fmla="*/ f116 1 21600"/>
              <a:gd name="f130" fmla="*/ f117 1 21600"/>
              <a:gd name="f131" fmla="*/ f118 1 21600"/>
              <a:gd name="f132" fmla="*/ f119 1 21600"/>
              <a:gd name="f133" fmla="*/ f120 1 21600"/>
              <a:gd name="f134" fmla="*/ f121 1 21600"/>
              <a:gd name="f135" fmla="*/ f133 1 f113"/>
              <a:gd name="f136" fmla="*/ f126 1 f113"/>
              <a:gd name="f137" fmla="*/ f132 1 f113"/>
              <a:gd name="f138" fmla="*/ f131 1 f113"/>
              <a:gd name="f139" fmla="*/ f134 1 f113"/>
              <a:gd name="f140" fmla="*/ f127 1 f113"/>
              <a:gd name="f141" fmla="*/ f129 1 f113"/>
              <a:gd name="f142" fmla="*/ f128 1 f113"/>
              <a:gd name="f143" fmla="*/ f130 1 f113"/>
              <a:gd name="f144" fmla="*/ f140 f99 1"/>
              <a:gd name="f145" fmla="*/ f141 f99 1"/>
              <a:gd name="f146" fmla="*/ f143 f100 1"/>
              <a:gd name="f147" fmla="*/ f142 f100 1"/>
              <a:gd name="f148" fmla="*/ f135 f99 1"/>
              <a:gd name="f149" fmla="*/ f136 f100 1"/>
              <a:gd name="f150" fmla="*/ f136 f99 1"/>
              <a:gd name="f151" fmla="*/ f137 f100 1"/>
              <a:gd name="f152" fmla="*/ f138 f99 1"/>
              <a:gd name="f153" fmla="*/ f139 f10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48" y="f149"/>
              </a:cxn>
              <a:cxn ang="f123">
                <a:pos x="f150" y="f151"/>
              </a:cxn>
              <a:cxn ang="f124">
                <a:pos x="f152" y="f149"/>
              </a:cxn>
              <a:cxn ang="f125">
                <a:pos x="f150" y="f153"/>
              </a:cxn>
            </a:cxnLst>
            <a:rect l="f144" t="f147" r="f145" b="f146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solidFill>
            <a:srgbClr val="7EBFFA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843C0C"/>
              </a:solidFill>
              <a:uFillTx/>
              <a:latin typeface="Calibri"/>
            </a:endParaRPr>
          </a:p>
        </p:txBody>
      </p:sp>
      <p:sp>
        <p:nvSpPr>
          <p:cNvPr id="10" name="Nuage 36">
            <a:extLst>
              <a:ext uri="{FF2B5EF4-FFF2-40B4-BE49-F238E27FC236}">
                <a16:creationId xmlns:a16="http://schemas.microsoft.com/office/drawing/2014/main" id="{FDD043D5-E051-4D9B-9129-70689A47FF63}"/>
              </a:ext>
            </a:extLst>
          </p:cNvPr>
          <p:cNvSpPr/>
          <p:nvPr/>
        </p:nvSpPr>
        <p:spPr>
          <a:xfrm>
            <a:off x="7765621" y="4272378"/>
            <a:ext cx="2218773" cy="103189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-90"/>
              <a:gd name="f96" fmla="+- 0 0 -180"/>
              <a:gd name="f97" fmla="+- 0 0 -270"/>
              <a:gd name="f98" fmla="+- 0 0 -360"/>
              <a:gd name="f99" fmla="*/ f3 1 43200"/>
              <a:gd name="f100" fmla="*/ f4 1 43200"/>
              <a:gd name="f101" fmla="val f5"/>
              <a:gd name="f102" fmla="val f6"/>
              <a:gd name="f103" fmla="*/ f95 f0 1"/>
              <a:gd name="f104" fmla="*/ f96 f0 1"/>
              <a:gd name="f105" fmla="*/ f97 f0 1"/>
              <a:gd name="f106" fmla="*/ f98 f0 1"/>
              <a:gd name="f107" fmla="+- f102 0 f101"/>
              <a:gd name="f108" fmla="*/ f103 1 f2"/>
              <a:gd name="f109" fmla="*/ f104 1 f2"/>
              <a:gd name="f110" fmla="*/ f105 1 f2"/>
              <a:gd name="f111" fmla="*/ f106 1 f2"/>
              <a:gd name="f112" fmla="*/ f107 1 2"/>
              <a:gd name="f113" fmla="*/ f107 1 43200"/>
              <a:gd name="f114" fmla="*/ f107 2977 1"/>
              <a:gd name="f115" fmla="*/ f107 3262 1"/>
              <a:gd name="f116" fmla="*/ f107 17087 1"/>
              <a:gd name="f117" fmla="*/ f107 17337 1"/>
              <a:gd name="f118" fmla="*/ f107 67 1"/>
              <a:gd name="f119" fmla="*/ f107 21577 1"/>
              <a:gd name="f120" fmla="*/ f107 21582 1"/>
              <a:gd name="f121" fmla="*/ f107 1235 1"/>
              <a:gd name="f122" fmla="+- f108 0 f1"/>
              <a:gd name="f123" fmla="+- f109 0 f1"/>
              <a:gd name="f124" fmla="+- f110 0 f1"/>
              <a:gd name="f125" fmla="+- f111 0 f1"/>
              <a:gd name="f126" fmla="+- f101 f112 0"/>
              <a:gd name="f127" fmla="*/ f114 1 21600"/>
              <a:gd name="f128" fmla="*/ f115 1 21600"/>
              <a:gd name="f129" fmla="*/ f116 1 21600"/>
              <a:gd name="f130" fmla="*/ f117 1 21600"/>
              <a:gd name="f131" fmla="*/ f118 1 21600"/>
              <a:gd name="f132" fmla="*/ f119 1 21600"/>
              <a:gd name="f133" fmla="*/ f120 1 21600"/>
              <a:gd name="f134" fmla="*/ f121 1 21600"/>
              <a:gd name="f135" fmla="*/ f133 1 f113"/>
              <a:gd name="f136" fmla="*/ f126 1 f113"/>
              <a:gd name="f137" fmla="*/ f132 1 f113"/>
              <a:gd name="f138" fmla="*/ f131 1 f113"/>
              <a:gd name="f139" fmla="*/ f134 1 f113"/>
              <a:gd name="f140" fmla="*/ f127 1 f113"/>
              <a:gd name="f141" fmla="*/ f129 1 f113"/>
              <a:gd name="f142" fmla="*/ f128 1 f113"/>
              <a:gd name="f143" fmla="*/ f130 1 f113"/>
              <a:gd name="f144" fmla="*/ f140 f99 1"/>
              <a:gd name="f145" fmla="*/ f141 f99 1"/>
              <a:gd name="f146" fmla="*/ f143 f100 1"/>
              <a:gd name="f147" fmla="*/ f142 f100 1"/>
              <a:gd name="f148" fmla="*/ f135 f99 1"/>
              <a:gd name="f149" fmla="*/ f136 f100 1"/>
              <a:gd name="f150" fmla="*/ f136 f99 1"/>
              <a:gd name="f151" fmla="*/ f137 f100 1"/>
              <a:gd name="f152" fmla="*/ f138 f99 1"/>
              <a:gd name="f153" fmla="*/ f139 f10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48" y="f149"/>
              </a:cxn>
              <a:cxn ang="f123">
                <a:pos x="f150" y="f151"/>
              </a:cxn>
              <a:cxn ang="f124">
                <a:pos x="f152" y="f149"/>
              </a:cxn>
              <a:cxn ang="f125">
                <a:pos x="f150" y="f153"/>
              </a:cxn>
            </a:cxnLst>
            <a:rect l="f144" t="f147" r="f145" b="f146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solidFill>
            <a:srgbClr val="5DD9C5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Nuage 37">
            <a:extLst>
              <a:ext uri="{FF2B5EF4-FFF2-40B4-BE49-F238E27FC236}">
                <a16:creationId xmlns:a16="http://schemas.microsoft.com/office/drawing/2014/main" id="{A58670E8-8908-4719-AD95-AD6B7CF762D8}"/>
              </a:ext>
            </a:extLst>
          </p:cNvPr>
          <p:cNvSpPr/>
          <p:nvPr/>
        </p:nvSpPr>
        <p:spPr>
          <a:xfrm>
            <a:off x="96231" y="4368035"/>
            <a:ext cx="2218773" cy="103189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-90"/>
              <a:gd name="f96" fmla="+- 0 0 -180"/>
              <a:gd name="f97" fmla="+- 0 0 -270"/>
              <a:gd name="f98" fmla="+- 0 0 -360"/>
              <a:gd name="f99" fmla="*/ f3 1 43200"/>
              <a:gd name="f100" fmla="*/ f4 1 43200"/>
              <a:gd name="f101" fmla="val f5"/>
              <a:gd name="f102" fmla="val f6"/>
              <a:gd name="f103" fmla="*/ f95 f0 1"/>
              <a:gd name="f104" fmla="*/ f96 f0 1"/>
              <a:gd name="f105" fmla="*/ f97 f0 1"/>
              <a:gd name="f106" fmla="*/ f98 f0 1"/>
              <a:gd name="f107" fmla="+- f102 0 f101"/>
              <a:gd name="f108" fmla="*/ f103 1 f2"/>
              <a:gd name="f109" fmla="*/ f104 1 f2"/>
              <a:gd name="f110" fmla="*/ f105 1 f2"/>
              <a:gd name="f111" fmla="*/ f106 1 f2"/>
              <a:gd name="f112" fmla="*/ f107 1 2"/>
              <a:gd name="f113" fmla="*/ f107 1 43200"/>
              <a:gd name="f114" fmla="*/ f107 2977 1"/>
              <a:gd name="f115" fmla="*/ f107 3262 1"/>
              <a:gd name="f116" fmla="*/ f107 17087 1"/>
              <a:gd name="f117" fmla="*/ f107 17337 1"/>
              <a:gd name="f118" fmla="*/ f107 67 1"/>
              <a:gd name="f119" fmla="*/ f107 21577 1"/>
              <a:gd name="f120" fmla="*/ f107 21582 1"/>
              <a:gd name="f121" fmla="*/ f107 1235 1"/>
              <a:gd name="f122" fmla="+- f108 0 f1"/>
              <a:gd name="f123" fmla="+- f109 0 f1"/>
              <a:gd name="f124" fmla="+- f110 0 f1"/>
              <a:gd name="f125" fmla="+- f111 0 f1"/>
              <a:gd name="f126" fmla="+- f101 f112 0"/>
              <a:gd name="f127" fmla="*/ f114 1 21600"/>
              <a:gd name="f128" fmla="*/ f115 1 21600"/>
              <a:gd name="f129" fmla="*/ f116 1 21600"/>
              <a:gd name="f130" fmla="*/ f117 1 21600"/>
              <a:gd name="f131" fmla="*/ f118 1 21600"/>
              <a:gd name="f132" fmla="*/ f119 1 21600"/>
              <a:gd name="f133" fmla="*/ f120 1 21600"/>
              <a:gd name="f134" fmla="*/ f121 1 21600"/>
              <a:gd name="f135" fmla="*/ f133 1 f113"/>
              <a:gd name="f136" fmla="*/ f126 1 f113"/>
              <a:gd name="f137" fmla="*/ f132 1 f113"/>
              <a:gd name="f138" fmla="*/ f131 1 f113"/>
              <a:gd name="f139" fmla="*/ f134 1 f113"/>
              <a:gd name="f140" fmla="*/ f127 1 f113"/>
              <a:gd name="f141" fmla="*/ f129 1 f113"/>
              <a:gd name="f142" fmla="*/ f128 1 f113"/>
              <a:gd name="f143" fmla="*/ f130 1 f113"/>
              <a:gd name="f144" fmla="*/ f140 f99 1"/>
              <a:gd name="f145" fmla="*/ f141 f99 1"/>
              <a:gd name="f146" fmla="*/ f143 f100 1"/>
              <a:gd name="f147" fmla="*/ f142 f100 1"/>
              <a:gd name="f148" fmla="*/ f135 f99 1"/>
              <a:gd name="f149" fmla="*/ f136 f100 1"/>
              <a:gd name="f150" fmla="*/ f136 f99 1"/>
              <a:gd name="f151" fmla="*/ f137 f100 1"/>
              <a:gd name="f152" fmla="*/ f138 f99 1"/>
              <a:gd name="f153" fmla="*/ f139 f10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48" y="f149"/>
              </a:cxn>
              <a:cxn ang="f123">
                <a:pos x="f150" y="f151"/>
              </a:cxn>
              <a:cxn ang="f124">
                <a:pos x="f152" y="f149"/>
              </a:cxn>
              <a:cxn ang="f125">
                <a:pos x="f150" y="f153"/>
              </a:cxn>
            </a:cxnLst>
            <a:rect l="f144" t="f147" r="f145" b="f146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solidFill>
            <a:srgbClr val="54CE7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203864"/>
              </a:solidFill>
              <a:uFillTx/>
              <a:latin typeface="Calibri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7EACDC-2F84-4484-A68E-914E053D5160}"/>
              </a:ext>
            </a:extLst>
          </p:cNvPr>
          <p:cNvSpPr txBox="1"/>
          <p:nvPr/>
        </p:nvSpPr>
        <p:spPr>
          <a:xfrm>
            <a:off x="8036648" y="2533409"/>
            <a:ext cx="1947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Outils numériques de description 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C754F0A-7480-47DC-AD7E-138FA8CC1565}"/>
              </a:ext>
            </a:extLst>
          </p:cNvPr>
          <p:cNvSpPr txBox="1"/>
          <p:nvPr/>
        </p:nvSpPr>
        <p:spPr>
          <a:xfrm>
            <a:off x="8154790" y="4467561"/>
            <a:ext cx="151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Programme et algorithme </a:t>
            </a:r>
          </a:p>
          <a:p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ABF85D4-0CF2-4874-A36A-EE5251C6B2FC}"/>
              </a:ext>
            </a:extLst>
          </p:cNvPr>
          <p:cNvSpPr txBox="1"/>
          <p:nvPr/>
        </p:nvSpPr>
        <p:spPr>
          <a:xfrm>
            <a:off x="335347" y="4554181"/>
            <a:ext cx="1955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Fabrication, travail collaboratif</a:t>
            </a:r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19A3AAC-E0AA-4CF6-94D9-AE512BCCBA4E}"/>
              </a:ext>
            </a:extLst>
          </p:cNvPr>
          <p:cNvSpPr txBox="1"/>
          <p:nvPr/>
        </p:nvSpPr>
        <p:spPr>
          <a:xfrm>
            <a:off x="43533" y="2758614"/>
            <a:ext cx="2246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/>
              <a:t>Solutions techniques, prototype</a:t>
            </a: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BECEDE3-DBB9-4F07-B5CE-4ECF308EB794}"/>
              </a:ext>
            </a:extLst>
          </p:cNvPr>
          <p:cNvSpPr txBox="1"/>
          <p:nvPr/>
        </p:nvSpPr>
        <p:spPr>
          <a:xfrm>
            <a:off x="-2193073" y="2082162"/>
            <a:ext cx="140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214D68-9BB8-466C-906E-9EA47ECA7ECD}"/>
              </a:ext>
            </a:extLst>
          </p:cNvPr>
          <p:cNvSpPr/>
          <p:nvPr/>
        </p:nvSpPr>
        <p:spPr>
          <a:xfrm>
            <a:off x="3666074" y="1620497"/>
            <a:ext cx="535724" cy="92333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561D90-D562-4160-AD69-B9C11FB88F75}"/>
              </a:ext>
            </a:extLst>
          </p:cNvPr>
          <p:cNvSpPr/>
          <p:nvPr/>
        </p:nvSpPr>
        <p:spPr>
          <a:xfrm>
            <a:off x="5844937" y="1620497"/>
            <a:ext cx="535724" cy="92333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3CB5E85-CAE9-4B7B-95AC-67B6CE49BFF8}"/>
              </a:ext>
            </a:extLst>
          </p:cNvPr>
          <p:cNvSpPr/>
          <p:nvPr/>
        </p:nvSpPr>
        <p:spPr>
          <a:xfrm>
            <a:off x="6018982" y="3810713"/>
            <a:ext cx="535724" cy="92333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7AA79A-C843-493B-99BA-19DB48A22E2D}"/>
              </a:ext>
            </a:extLst>
          </p:cNvPr>
          <p:cNvSpPr/>
          <p:nvPr/>
        </p:nvSpPr>
        <p:spPr>
          <a:xfrm>
            <a:off x="3666074" y="3810713"/>
            <a:ext cx="535724" cy="92333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44CC726-A43E-456A-9A9A-E1A6FB1DF3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2021" y="31725"/>
            <a:ext cx="3367493" cy="216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0087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44</Words>
  <Application>Microsoft Office PowerPoint</Application>
  <PresentationFormat>Personnalisé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Standard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 d'une manette de jeu</dc:title>
  <dc:creator>chris</dc:creator>
  <cp:lastModifiedBy>christophe bomberault</cp:lastModifiedBy>
  <cp:revision>23</cp:revision>
  <dcterms:created xsi:type="dcterms:W3CDTF">2019-05-25T07:08:01Z</dcterms:created>
  <dcterms:modified xsi:type="dcterms:W3CDTF">2019-05-30T10:48:28Z</dcterms:modified>
</cp:coreProperties>
</file>