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040B83F-CA65-4D86-A61C-E8E4D2746006}" type="slidenum">
              <a:t>‹N°›</a:t>
            </a:fld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4014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247D0349-3DD0-4027-A8A0-742A3B3EFC1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183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0E153C0-4587-4CCF-BD55-0A20510B6153}" type="slidenum">
              <a:t>1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175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D48B227-9AC8-4B51-901B-2EACF99394BE}" type="slidenum">
              <a:t>2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42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217BA8-5C07-48CB-8899-63FB7B341D7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1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835D43-CD77-49ED-9524-134BB1C67AA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88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E8AE03-EABC-436E-BAF5-59EC9C8324B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05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377907-037E-42E6-B1FF-421EDB7CD63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8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3F6E8A-6B1F-4A14-869F-E9539FF0566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617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D4ED7E-70DF-4EA7-B795-9C9E9CCEBF7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07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8C077BE-C2E9-4C25-AB69-E542A202D1B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66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6ADEEA-F995-4B09-87A3-9C4D262F5DF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392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8EDF2E-104B-4CBA-B794-075C19D8425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76981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BDAC65-CA8F-439F-88AF-4EADC44FC16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24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0948E4-309D-49AC-A975-230B876C70C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26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fr-FR"/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45FBE919-C819-4CB8-BDA9-88BD69F87849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fr-FR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fr-FR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 txBox="1">
            <a:spLocks noGrp="1"/>
          </p:cNvSpPr>
          <p:nvPr>
            <p:ph type="title" idx="4294967295"/>
          </p:nvPr>
        </p:nvSpPr>
        <p:spPr>
          <a:xfrm>
            <a:off x="1076291" y="4334382"/>
            <a:ext cx="7928042" cy="3225293"/>
          </a:xfrm>
        </p:spPr>
        <p:txBody>
          <a:bodyPr/>
          <a:lstStyle/>
          <a:p>
            <a:pPr lvl="0"/>
            <a:r>
              <a:rPr lang="fr-FR" dirty="0">
                <a:solidFill>
                  <a:srgbClr val="3333FF"/>
                </a:solidFill>
                <a:latin typeface="Arial" pitchFamily="34"/>
              </a:rPr>
              <a:t>C’est déjà dangereux pour un enfant de traverser un passage piéton ...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14A76C-0AE7-4D31-9F50-74A2F202E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162" y="104808"/>
            <a:ext cx="596265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fr-FR" sz="3600">
                <a:solidFill>
                  <a:srgbClr val="3333FF"/>
                </a:solidFill>
                <a:latin typeface="Arial" pitchFamily="34"/>
              </a:rPr>
              <a:t>… Alors comment font les non-voyants pour traverser la route en toute sécurité ?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5" y="0"/>
            <a:ext cx="9956414" cy="755967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C013316-CEFF-445C-98B5-180968378B47}"/>
              </a:ext>
            </a:extLst>
          </p:cNvPr>
          <p:cNvSpPr txBox="1"/>
          <p:nvPr/>
        </p:nvSpPr>
        <p:spPr>
          <a:xfrm>
            <a:off x="379379" y="7334655"/>
            <a:ext cx="71790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https://webzine.okeenea.com/comment-font-les-aveugles-pour-traverser-la-rue-en-securite/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38</Words>
  <Application>Microsoft Office PowerPoint</Application>
  <PresentationFormat>Personnalisé</PresentationFormat>
  <Paragraphs>5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Liberation Sans</vt:lpstr>
      <vt:lpstr>Liberation Serif</vt:lpstr>
      <vt:lpstr>Standard</vt:lpstr>
      <vt:lpstr>C’est déjà dangereux pour un enfant de traverser un passage piéton ...</vt:lpstr>
      <vt:lpstr>… Alors comment font les non-voyants pour traverser la route en toute sécurité 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déjà dangereux pour un enfant de traverser un passage piéton ...</dc:title>
  <dc:creator>Fabrice</dc:creator>
  <cp:lastModifiedBy>Fabrice</cp:lastModifiedBy>
  <cp:revision>8</cp:revision>
  <dcterms:created xsi:type="dcterms:W3CDTF">2020-01-29T18:19:23Z</dcterms:created>
  <dcterms:modified xsi:type="dcterms:W3CDTF">2021-05-23T22:33:36Z</dcterms:modified>
</cp:coreProperties>
</file>