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FDC221-D574-4D9C-BF0A-61F3E85F2574}" v="3" dt="2019-05-31T05:43:17.1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870362-80A6-4CF4-A9FB-6643A1F5D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BC96E4E-34AD-46DF-88FA-A80CE9BF4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680439-AA12-41F9-907D-5314F97A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A79E7C-4307-4A14-AA11-641D25B20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1E0A7B-B17A-48F0-AF70-DCBD57449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528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AE4042-5659-4BD5-9584-308C16F9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45E85B4-EBE6-4237-8567-FD51928831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263AE6-98A0-4503-9D5B-359E7A1C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0355ED-EA26-4784-9AD0-23E3048B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73780F-8347-4B59-9F09-6EFF1987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66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431C12-DACB-415F-942B-43B4040F4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EB49F7-E370-4E6C-8C01-A6D4D4FF3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4B8E3C-0A00-4BB9-A3FE-38FD59964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D1D9B7-6931-4CAA-8EFE-383EA533B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1A1271-4DE6-42DD-9A16-9000157A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72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070FC5-8D8F-47D3-A20C-58D5949EF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91C1B1-E15E-4D55-8903-0CE9AA5CD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039D84-7F60-4DC0-A303-5BA19B24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C22BDA-9AB6-4963-AD16-310A9967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B9ED42-BF54-4533-9B3B-5226EA567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8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64654B-17ED-4700-9FE4-9FF62269F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AF9B50-D333-4414-8A12-AF0C40B5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BA5A6B-1175-49DA-8FA9-19B21F31A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D9CBC8-53BC-4EBC-8509-4A59DC944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C55CDF-810A-46BD-87A9-36458FF9B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038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6D2AD8-2691-4A30-8C75-D967466D0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C7665F-06B8-4AE1-AB92-429CFEBA25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F2F4D5-5518-40E1-B040-CE0DD1907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2CA759-6E0F-4D2B-8976-AAE70A9D5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9D3A5B-C59B-44FD-8B3C-3D99B3CB2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43F6B0-C456-4D85-AFAC-293D0B992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05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4A4C72-B36F-49AD-AD73-B1AA89085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6FE9C3-BA54-4D73-A303-83846E924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A0CED7-EE42-4A1C-B1E9-FB7BD9D4E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8421CE4-43B3-44D7-8BEC-26C77140C3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7D243EC-6C0B-424A-89CB-EC91DE2CC1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17F917D-1AB1-4808-A851-6A19CB8AD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A32CE02-8805-44FA-9487-CD485D4BB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06B9A63-CDDA-4557-B78D-9B9795189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691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0FBE29-852D-4EB2-BB01-07379775D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E59014-0B81-4A4A-92DB-4639EFF66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C0BB4D-EF8E-4792-A33C-CFA09B1F9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DDE6003-AA9C-416C-886E-BC243D05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32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3B82B6C-D193-4F23-BB97-5C38E47B9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D5AF50-3DF2-4CEC-BEDB-AA024176A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2E95D8-9F99-48A7-933C-0065F2467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9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F3BF5D-D02A-425D-A429-68B99C749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9F07D5-CE5D-49E1-8D04-665CA7958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01126E-2406-4274-B2D2-671F1F3D6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03A6410-BB4D-45FB-A3BC-208990505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A3EBEB-898A-482B-9559-E86600CB8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6DE925-EB39-45CB-A120-8310AD83E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51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796630-78BD-4EAE-9C36-78DA6A1FC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1E19E49-6EFE-46C1-8977-7E9D23012E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381DC00-1371-45DF-B421-92EB2DBDE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3A0BCF-A500-450C-961C-84BB35609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491146-8276-4D1C-8037-B18DB74F2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53E737-7147-4256-A51D-2A7E94C01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064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25378DD-4B36-457E-AF14-ADEB100EC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97EDF4-E95C-4D9D-AC4F-D74FF3578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2045E8-C268-46F7-8D4C-70D8A4247F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D6A70-D52A-45ED-9858-54158FB82AEE}" type="datetimeFigureOut">
              <a:rPr lang="fr-FR" smtClean="0"/>
              <a:t>02/07/2019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A77AD2-7C84-488F-95AB-5510AEE4A9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882A91-9A67-46BF-9E8B-F2A2FCFD7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17414-E03D-4242-BE61-4295BA8FF4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878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dation-maif.fr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F7250E4-5D25-4D41-841C-BDEA692B59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6" b="12740"/>
          <a:stretch/>
        </p:blipFill>
        <p:spPr>
          <a:xfrm>
            <a:off x="20" y="10"/>
            <a:ext cx="9143980" cy="3710603"/>
          </a:xfrm>
          <a:custGeom>
            <a:avLst/>
            <a:gdLst>
              <a:gd name="connsiteX0" fmla="*/ 0 w 12192000"/>
              <a:gd name="connsiteY0" fmla="*/ 0 h 3692092"/>
              <a:gd name="connsiteX1" fmla="*/ 12192000 w 12192000"/>
              <a:gd name="connsiteY1" fmla="*/ 0 h 3692092"/>
              <a:gd name="connsiteX2" fmla="*/ 12192000 w 12192000"/>
              <a:gd name="connsiteY2" fmla="*/ 3504824 h 3692092"/>
              <a:gd name="connsiteX3" fmla="*/ 12024691 w 12192000"/>
              <a:gd name="connsiteY3" fmla="*/ 3517794 h 3692092"/>
              <a:gd name="connsiteX4" fmla="*/ 160485 w 12192000"/>
              <a:gd name="connsiteY4" fmla="*/ 3663863 h 3692092"/>
              <a:gd name="connsiteX5" fmla="*/ 0 w 12192000"/>
              <a:gd name="connsiteY5" fmla="*/ 3692092 h 369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F5A3B16A-DC81-4B04-A5F5-445B8EDF5B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913" y="3752850"/>
            <a:ext cx="8708523" cy="297307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 err="1"/>
              <a:t>Découverte</a:t>
            </a:r>
            <a:r>
              <a:rPr lang="en-US" sz="2000" dirty="0"/>
              <a:t> du </a:t>
            </a:r>
            <a:r>
              <a:rPr lang="en-US" sz="2000" dirty="0" err="1"/>
              <a:t>rôle</a:t>
            </a:r>
            <a:r>
              <a:rPr lang="en-US" sz="2000" dirty="0"/>
              <a:t> de chef de </a:t>
            </a:r>
            <a:r>
              <a:rPr lang="en-US" sz="2000" dirty="0" err="1"/>
              <a:t>projet</a:t>
            </a:r>
            <a:r>
              <a:rPr lang="en-US" sz="2000" dirty="0"/>
              <a:t> et de son importance dans </a:t>
            </a:r>
            <a:r>
              <a:rPr lang="en-US" sz="2000" dirty="0" err="1"/>
              <a:t>l’</a:t>
            </a:r>
            <a:r>
              <a:rPr lang="en-US" sz="2000" b="1" dirty="0" err="1"/>
              <a:t>organisation</a:t>
            </a:r>
            <a:r>
              <a:rPr lang="en-US" sz="2000" dirty="0"/>
              <a:t> des </a:t>
            </a:r>
            <a:r>
              <a:rPr lang="en-US" sz="2000" dirty="0" err="1"/>
              <a:t>différentes</a:t>
            </a:r>
            <a:r>
              <a:rPr lang="en-US" sz="2000" dirty="0"/>
              <a:t> </a:t>
            </a:r>
            <a:r>
              <a:rPr lang="en-US" sz="2000" b="1" dirty="0" err="1"/>
              <a:t>tâches</a:t>
            </a:r>
            <a:r>
              <a:rPr lang="en-US" sz="2000" b="1" dirty="0"/>
              <a:t>.</a:t>
            </a:r>
            <a:endParaRPr lang="en-US" sz="2000" b="1" dirty="0">
              <a:cs typeface="Calibri"/>
            </a:endParaRPr>
          </a:p>
          <a:p>
            <a:r>
              <a:rPr lang="en-US" sz="2000" dirty="0" err="1"/>
              <a:t>Écrire</a:t>
            </a:r>
            <a:r>
              <a:rPr lang="en-US" sz="2000" dirty="0"/>
              <a:t> des </a:t>
            </a:r>
            <a:r>
              <a:rPr lang="en-US" sz="2000" b="1" dirty="0" err="1"/>
              <a:t>algorithmes</a:t>
            </a:r>
            <a:r>
              <a:rPr lang="en-US" sz="2000" dirty="0"/>
              <a:t> et des </a:t>
            </a:r>
            <a:r>
              <a:rPr lang="en-US" sz="2000" b="1" dirty="0" err="1"/>
              <a:t>programmes</a:t>
            </a:r>
            <a:r>
              <a:rPr lang="en-US" sz="2000" dirty="0"/>
              <a:t> pour </a:t>
            </a:r>
            <a:r>
              <a:rPr lang="en-US" sz="2000" dirty="0" err="1"/>
              <a:t>piloter</a:t>
            </a:r>
            <a:r>
              <a:rPr lang="en-US" sz="2000" dirty="0"/>
              <a:t> la </a:t>
            </a:r>
            <a:r>
              <a:rPr lang="en-US" sz="2000" dirty="0" err="1"/>
              <a:t>voiture</a:t>
            </a:r>
            <a:r>
              <a:rPr lang="en-US" sz="2000" dirty="0"/>
              <a:t>. Une webcam </a:t>
            </a:r>
            <a:r>
              <a:rPr lang="en-US" sz="2000" dirty="0" err="1"/>
              <a:t>permet</a:t>
            </a:r>
            <a:r>
              <a:rPr lang="en-US" sz="2000" dirty="0"/>
              <a:t> de </a:t>
            </a:r>
            <a:r>
              <a:rPr lang="en-US" sz="2000" dirty="0" err="1"/>
              <a:t>détecter</a:t>
            </a:r>
            <a:r>
              <a:rPr lang="en-US" sz="2000" dirty="0"/>
              <a:t> la somnolence.</a:t>
            </a:r>
            <a:endParaRPr lang="en-US" sz="2000" dirty="0">
              <a:cs typeface="Calibri"/>
            </a:endParaRPr>
          </a:p>
          <a:p>
            <a:r>
              <a:rPr lang="en-US" sz="2000" dirty="0" err="1"/>
              <a:t>Utilisation</a:t>
            </a:r>
            <a:r>
              <a:rPr lang="en-US" sz="2000" dirty="0"/>
              <a:t> de </a:t>
            </a:r>
            <a:r>
              <a:rPr lang="en-US" sz="2000" b="1" dirty="0"/>
              <a:t>variables</a:t>
            </a:r>
            <a:r>
              <a:rPr lang="en-US" sz="2000" dirty="0"/>
              <a:t> pour </a:t>
            </a:r>
            <a:r>
              <a:rPr lang="en-US" sz="2000" dirty="0" err="1"/>
              <a:t>compter</a:t>
            </a:r>
            <a:r>
              <a:rPr lang="en-US" sz="2000" dirty="0"/>
              <a:t> le </a:t>
            </a:r>
            <a:r>
              <a:rPr lang="en-US" sz="2000" dirty="0" err="1"/>
              <a:t>nombre</a:t>
            </a:r>
            <a:r>
              <a:rPr lang="en-US" sz="2000" dirty="0"/>
              <a:t> de </a:t>
            </a:r>
            <a:r>
              <a:rPr lang="en-US" sz="2000" dirty="0" err="1"/>
              <a:t>fois</a:t>
            </a:r>
            <a:r>
              <a:rPr lang="en-US" sz="2000" dirty="0"/>
              <a:t> </a:t>
            </a:r>
            <a:r>
              <a:rPr lang="en-US" sz="2000" dirty="0" err="1"/>
              <a:t>où</a:t>
            </a:r>
            <a:r>
              <a:rPr lang="en-US" sz="2000" dirty="0"/>
              <a:t> le </a:t>
            </a:r>
            <a:r>
              <a:rPr lang="en-US" sz="2000" dirty="0" err="1"/>
              <a:t>conducteur</a:t>
            </a:r>
            <a:r>
              <a:rPr lang="en-US" sz="2000" dirty="0"/>
              <a:t> a </a:t>
            </a:r>
            <a:r>
              <a:rPr lang="en-US" sz="2000" dirty="0" err="1"/>
              <a:t>somnolé</a:t>
            </a:r>
            <a:r>
              <a:rPr lang="en-US" sz="2000" dirty="0"/>
              <a:t>.</a:t>
            </a:r>
            <a:endParaRPr lang="en-US" sz="2000" dirty="0">
              <a:cs typeface="Calibri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94AAD15-518E-4FD0-9B7C-C11FCE32D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979" y="91531"/>
            <a:ext cx="5097995" cy="863639"/>
          </a:xfr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dirty="0"/>
              <a:t>Comment </a:t>
            </a:r>
            <a:r>
              <a:rPr lang="en-US" sz="2600" dirty="0" err="1"/>
              <a:t>peut</a:t>
            </a:r>
            <a:r>
              <a:rPr lang="en-US" sz="2600" dirty="0"/>
              <a:t>-on limiter le </a:t>
            </a:r>
            <a:r>
              <a:rPr lang="en-US" sz="2600" dirty="0" err="1"/>
              <a:t>nombre</a:t>
            </a:r>
            <a:r>
              <a:rPr lang="en-US" sz="2600" dirty="0"/>
              <a:t> </a:t>
            </a:r>
            <a:r>
              <a:rPr lang="en-US" sz="2600" dirty="0" err="1"/>
              <a:t>d’accidents</a:t>
            </a:r>
            <a:r>
              <a:rPr lang="en-US" sz="2600" dirty="0"/>
              <a:t> </a:t>
            </a:r>
            <a:r>
              <a:rPr lang="en-US" sz="2600" dirty="0" err="1"/>
              <a:t>dus</a:t>
            </a:r>
            <a:r>
              <a:rPr lang="en-US" sz="2600" dirty="0"/>
              <a:t> à la somnolence ?</a:t>
            </a:r>
            <a:endParaRPr lang="fr-FR" dirty="0">
              <a:cs typeface="Calibri Light" panose="020F0302020204030204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226E7B7-974D-49D3-8077-109FA24170A0}"/>
              </a:ext>
            </a:extLst>
          </p:cNvPr>
          <p:cNvSpPr txBox="1"/>
          <p:nvPr/>
        </p:nvSpPr>
        <p:spPr>
          <a:xfrm>
            <a:off x="7053943" y="3624010"/>
            <a:ext cx="20900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/>
              <a:t>Source : </a:t>
            </a:r>
            <a:r>
              <a:rPr lang="fr-FR" sz="800" b="1" u="sng" dirty="0">
                <a:hlinkClick r:id="rId3"/>
              </a:rPr>
              <a:t>https://www.fondation-maif.fr</a:t>
            </a:r>
            <a:endParaRPr lang="fr-FR" sz="800" b="1" dirty="0"/>
          </a:p>
        </p:txBody>
      </p:sp>
    </p:spTree>
    <p:extLst>
      <p:ext uri="{BB962C8B-B14F-4D97-AF65-F5344CB8AC3E}">
        <p14:creationId xmlns:p14="http://schemas.microsoft.com/office/powerpoint/2010/main" val="133148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71</Words>
  <Application>Microsoft Office PowerPoint</Application>
  <PresentationFormat>Affichage à l'écran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Comment peut-on limiter le nombre d’accidents dus à la somnolence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peut-on limiter le nombre d’accidents du à la somnolence ?</dc:title>
  <dc:creator>rémi DESLANDES</dc:creator>
  <cp:lastModifiedBy>Philippe GESSET</cp:lastModifiedBy>
  <cp:revision>43</cp:revision>
  <dcterms:created xsi:type="dcterms:W3CDTF">2019-05-31T05:21:27Z</dcterms:created>
  <dcterms:modified xsi:type="dcterms:W3CDTF">2019-07-02T09:40:47Z</dcterms:modified>
</cp:coreProperties>
</file>