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1B14EA-44CC-4827-806D-9235FE20F40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DE8C65C-3EF9-4195-BFE4-E8184767D03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CDAF0D-7996-458E-A1C1-B62B66C4D3E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A2F899A-CAFE-4854-BDAE-4419581E081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C7092BB-6F56-4674-9F04-B8CB366AEB5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5DD55E8-1BDA-445D-8746-CE33501C7DA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1D52579-6969-49DB-9014-8A5D1F66F70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AD72CF6-CA42-4E0E-B12D-5BC1E457226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063FEDC-E72A-4961-A6BE-05E0CA0A316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B0444C-41DE-4BFB-B2B5-671E92FCFA4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36FCA80-4E22-4685-A721-5981040C3DE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D59D390-6F1B-42EA-90EC-14E6BF1B331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fr-FR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C0CF1C2-C297-4734-8531-665BFBD43A9C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COMMENT DÉCRIRE UN OBJET TECHNIQUE?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"/>
          <p:cNvPicPr/>
          <p:nvPr/>
        </p:nvPicPr>
        <p:blipFill>
          <a:blip r:embed="rId1"/>
          <a:stretch/>
        </p:blipFill>
        <p:spPr>
          <a:xfrm>
            <a:off x="468720" y="574560"/>
            <a:ext cx="10475640" cy="5653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"/>
          <p:cNvPicPr/>
          <p:nvPr/>
        </p:nvPicPr>
        <p:blipFill>
          <a:blip r:embed="rId1"/>
          <a:stretch/>
        </p:blipFill>
        <p:spPr>
          <a:xfrm>
            <a:off x="5331960" y="182880"/>
            <a:ext cx="6434280" cy="6369120"/>
          </a:xfrm>
          <a:prstGeom prst="rect">
            <a:avLst/>
          </a:prstGeom>
          <a:ln w="0">
            <a:noFill/>
          </a:ln>
        </p:spPr>
      </p:pic>
      <p:pic>
        <p:nvPicPr>
          <p:cNvPr id="44" name="Picture 3" descr=""/>
          <p:cNvPicPr/>
          <p:nvPr/>
        </p:nvPicPr>
        <p:blipFill>
          <a:blip r:embed="rId2"/>
          <a:stretch/>
        </p:blipFill>
        <p:spPr>
          <a:xfrm>
            <a:off x="534960" y="2111760"/>
            <a:ext cx="6476760" cy="3495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Collabora_Office/22.05.10.7$Linux_X86_64 LibreOffice_project/d1b6e23681de3d3e826d1963a8606cdf5bbbbf40</Application>
  <AppVersion>15.0000</AppVersion>
  <Words>6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2023-02-18T23:40:31Z</dcterms:created>
  <dc:creator>M. EL HORFI</dc:creator>
  <dc:description/>
  <dc:language>fr-FR</dc:language>
  <cp:lastModifiedBy>M. EL HORFI</cp:lastModifiedBy>
  <dcterms:modified xsi:type="dcterms:W3CDTF">2023-02-18T23:45:06Z</dcterms:modified>
  <cp:revision>2</cp:revision>
  <dc:subject/>
  <dc:title>COMMENT DECRIRE UN OBJET TECHNIQUE?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3</vt:i4>
  </property>
</Properties>
</file>