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4519E3-D625-B353-9B44-5EC2EB9AC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8409C9-694A-5363-C0A8-05E68A681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E8FC34-1CE4-17F9-A604-A7714434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FA8CAE-1E33-5585-11EA-819C31D0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CD2247-7ABA-E5A0-6803-5C29D525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42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6E4EC-4119-E0DF-0A4B-91354DF1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AC2983-BD6A-6E43-F2D8-38E882F6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2F6C62-5B33-EEB2-F1FE-54ADFB245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DD772-A9B2-AE63-8F8A-065EE919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8718B6-BC0D-7447-3763-A583090C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69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4A0356E-EC92-CA3E-B5DB-8D2ADBF2D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6DA3F1-DA96-63EB-2F35-F45D72E24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CE15D6-FE8D-EDF6-F3C7-B183B709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39790-B783-635F-EB4A-F5984E771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3172BA-EAFC-60B6-AB24-E6442F494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61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442FD7-185F-C642-040A-0E832FCCD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0922C7-F720-6967-C635-EE5083147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C4AD22-68A0-5B87-C735-510476CDA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0071FF-20C3-CFF7-8F5B-ECF4E1FA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D99AE9-30C3-2BA1-17ED-73ADE9FBF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04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885A3-9AED-E2FA-5233-A64C14C0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D49CF0-84C3-406E-C544-ADCDEB277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4C1E1A-F825-4F40-511A-F4125ED38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84D788-D98A-AFE0-ABB9-2DE66894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F77946-1BE6-771C-1AAF-2B9FFE4CB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0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72C6D6-8224-50CB-89DD-EC8F7480F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D11A3F-A41D-C721-AFF3-37F751B22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2CEE81-8F30-D2A0-C3E3-CB368CBE5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95D21F-508B-F466-6902-460008B5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5B2D93-60F6-C61E-019F-4E909A9E9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42E8FB-C5F0-F165-4287-6E533949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087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BA2FF-FE5E-890C-E527-AA97C1674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3F6091-450E-6204-FC4C-762761F62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EC26BA-CC10-3616-BFAB-A889E92E0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F3FC427-447B-1714-1066-1A1C3911A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0F7299B-E450-8379-7426-435EE8AA4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9D43A3-1D18-307C-75A3-6F2F8DE93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A34C2D-4D8F-3740-3F4F-7451639A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F2BC1F0-8042-939B-EAFC-C3EC24E81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26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8C18B2-50C7-1DE3-FEE9-B860FB07C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0C4B8F-D2D9-C497-5E3D-4476E4ECB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4D2E66-1C6E-3877-AD8F-01B1ADE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8AEC4D-88FD-63B3-92DC-01E40A812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54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03A6EB-3B2B-2FE2-9BD8-45DEAF400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6AD104-C86D-3C28-DDC5-2A537AA5B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76BC93-BE19-AD07-FD21-B70CCD805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228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385349-4BFC-9C10-07E2-11BE3442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ED7EB4-565C-2347-52B9-306C2C0EA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10B5EB-A24B-6A09-EB56-E406ECAED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EB3B6A-09FD-FB00-E426-4BB303425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003424-23A0-5DD2-93CB-A4D283493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4EE603-5BF4-057F-EC7A-92C044FC4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41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6DD55A-BCE4-8D96-B828-7D2E32E01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73ECBBA-B910-8C33-D693-600360400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B8A78F-C78F-21CC-0B11-594B640DE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E4428B-58FD-AEC2-113E-4D35AA77A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99CF4A-9E4B-C234-E168-5326EE87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514497-1A46-8B14-8694-B8A6AB56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7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99269-AE3A-5E8A-F3FF-2D44C90F5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0EA7DE-0FA8-C65E-C3F2-5665B0670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EBB9BD-9E27-A45C-91B5-CBE6C37429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B6630-6329-432A-A771-C6247DC01DFE}" type="datetimeFigureOut">
              <a:rPr lang="fr-FR" smtClean="0"/>
              <a:t>19/02/2023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D0F63A-C678-1474-E1DE-E3A57DD5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730F19-D526-0BC3-B078-658C2723A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FFCE-EFD5-4CAD-9D86-A4D0E6859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07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13A94-DF38-DD5F-7D7A-A7FB3E0FC1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COMMENT DECRIRE UN OBJET TECHNIQUE?</a:t>
            </a:r>
          </a:p>
        </p:txBody>
      </p:sp>
    </p:spTree>
    <p:extLst>
      <p:ext uri="{BB962C8B-B14F-4D97-AF65-F5344CB8AC3E}">
        <p14:creationId xmlns:p14="http://schemas.microsoft.com/office/powerpoint/2010/main" val="270891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71CB130-2225-8772-6CF2-74D7072FC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24" y="548103"/>
            <a:ext cx="10553372" cy="517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B048B74-E387-2BB2-4F7D-C3266FBA8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55" y="4669528"/>
            <a:ext cx="26574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33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5A17836-1538-6318-7F4B-E0C26F9A6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137" y="183039"/>
            <a:ext cx="6434639" cy="636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B3687E7-1EA5-ECBF-AC88-4B96FC341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47" y="1862437"/>
            <a:ext cx="6604270" cy="323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43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Grand écran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COMMENT DECRIRE UN OBJET TECHNIQUE?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DECRIRE UN OBJET TECHNIQUE?</dc:title>
  <dc:creator>M. EL HORFI</dc:creator>
  <cp:lastModifiedBy>M. EL HORFI</cp:lastModifiedBy>
  <cp:revision>1</cp:revision>
  <dcterms:created xsi:type="dcterms:W3CDTF">2023-02-18T23:40:31Z</dcterms:created>
  <dcterms:modified xsi:type="dcterms:W3CDTF">2023-02-18T23:43:49Z</dcterms:modified>
</cp:coreProperties>
</file>