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_rels/presentation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</p:sldIdLst>
  <p:sldSz cx="12192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EE3403E-D170-4C17-AFA8-43F23E358A9B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0F02CF9-9D71-4FEB-9F77-D7DB265FDD7F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14D4710-0A5F-4E5D-A815-EC54ECB4B932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D71CAC2-C72D-4CEB-ACF6-6A51B9EFF725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AD85F4C-56DC-4A19-899D-076759EC4A85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1264739-6877-4D7A-827F-F2AF1F83567D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1811211-1A80-494D-A9D1-7BFF1FE5F81F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085732E-2792-4906-8C33-DC12B92F4A36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1523880" y="1122480"/>
            <a:ext cx="9143640" cy="1106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6214D59-4F18-4DA0-AA9B-E25F5799F698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826F78B-456A-4265-9A8E-FF5700931097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1724C00-7E8C-407F-956A-6E5CDBABAD32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EB097F9-726E-466E-B10D-E756079B3C9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algn="ctr">
              <a:lnSpc>
                <a:spcPct val="90000"/>
              </a:lnSpc>
              <a:buNone/>
            </a:pPr>
            <a:r>
              <a:rPr b="0" lang="fr-FR" sz="6000" spc="-1" strike="noStrike">
                <a:solidFill>
                  <a:srgbClr val="000000"/>
                </a:solidFill>
                <a:latin typeface="Calibri Light"/>
              </a:rPr>
              <a:t>Modifiez le style du titre</a:t>
            </a:r>
            <a:endParaRPr b="0" lang="fr-FR" sz="6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 idx="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defRPr b="0" lang="fr-FR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rgbClr val="8b8b8b"/>
                </a:solidFill>
                <a:latin typeface="Calibri"/>
              </a:rPr>
              <a:t>&lt;date/heure&gt;</a:t>
            </a:r>
            <a:endParaRPr b="0" lang="fr-FR" sz="1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buNone/>
              <a:defRPr b="0" lang="fr-FR" sz="1400" spc="-1" strike="noStrike">
                <a:solidFill>
                  <a:srgbClr val="000000"/>
                </a:solidFill>
                <a:latin typeface="Calibri"/>
              </a:defRPr>
            </a:lvl1pPr>
          </a:lstStyle>
          <a:p>
            <a:pPr algn="ctr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Calibri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defRPr b="0" lang="fr-FR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BEE30E1E-5CDC-4BF4-B3FC-E42A6AEE7A79}" type="slidenum">
              <a:rPr b="0" lang="fr-FR" sz="1200" spc="-1" strike="noStrike">
                <a:solidFill>
                  <a:srgbClr val="8b8b8b"/>
                </a:solidFill>
                <a:latin typeface="Calibri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Cliquez pour éditer le format du plan de texte</a:t>
            </a: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Second niveau de plan</a:t>
            </a:r>
            <a:endParaRPr b="0" lang="fr-FR" sz="20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Troisième niveau de plan</a:t>
            </a: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Quatrième niveau de plan</a:t>
            </a: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algn="ctr">
              <a:lnSpc>
                <a:spcPct val="90000"/>
              </a:lnSpc>
              <a:buNone/>
            </a:pPr>
            <a:r>
              <a:rPr b="0" lang="fr-FR" sz="6000" spc="-1" strike="noStrike">
                <a:solidFill>
                  <a:srgbClr val="000000"/>
                </a:solidFill>
                <a:latin typeface="Calibri Light"/>
              </a:rPr>
              <a:t>COMMENT DÉCRIRE UN OBJET TECHNIQUE?</a:t>
            </a:r>
            <a:endParaRPr b="0" lang="fr-FR" sz="6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2" descr=""/>
          <p:cNvPicPr/>
          <p:nvPr/>
        </p:nvPicPr>
        <p:blipFill>
          <a:blip r:embed="rId1"/>
          <a:stretch/>
        </p:blipFill>
        <p:spPr>
          <a:xfrm>
            <a:off x="3240" y="4680"/>
            <a:ext cx="5217840" cy="4522320"/>
          </a:xfrm>
          <a:prstGeom prst="rect">
            <a:avLst/>
          </a:prstGeom>
          <a:ln w="0">
            <a:noFill/>
          </a:ln>
        </p:spPr>
      </p:pic>
      <p:pic>
        <p:nvPicPr>
          <p:cNvPr id="43" name="Picture 3" descr=""/>
          <p:cNvPicPr/>
          <p:nvPr/>
        </p:nvPicPr>
        <p:blipFill>
          <a:blip r:embed="rId2"/>
          <a:stretch/>
        </p:blipFill>
        <p:spPr>
          <a:xfrm>
            <a:off x="6095880" y="263160"/>
            <a:ext cx="4788360" cy="40964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2" descr=""/>
          <p:cNvPicPr/>
          <p:nvPr/>
        </p:nvPicPr>
        <p:blipFill>
          <a:blip r:embed="rId1"/>
          <a:stretch/>
        </p:blipFill>
        <p:spPr>
          <a:xfrm>
            <a:off x="5331960" y="182880"/>
            <a:ext cx="6434280" cy="6369120"/>
          </a:xfrm>
          <a:prstGeom prst="rect">
            <a:avLst/>
          </a:prstGeom>
          <a:ln w="0">
            <a:noFill/>
          </a:ln>
        </p:spPr>
      </p:pic>
      <p:pic>
        <p:nvPicPr>
          <p:cNvPr id="45" name="Picture 2" descr=""/>
          <p:cNvPicPr/>
          <p:nvPr/>
        </p:nvPicPr>
        <p:blipFill>
          <a:blip r:embed="rId2"/>
          <a:stretch/>
        </p:blipFill>
        <p:spPr>
          <a:xfrm>
            <a:off x="0" y="2350440"/>
            <a:ext cx="3405600" cy="2951640"/>
          </a:xfrm>
          <a:prstGeom prst="rect">
            <a:avLst/>
          </a:prstGeom>
          <a:ln w="0">
            <a:noFill/>
          </a:ln>
        </p:spPr>
      </p:pic>
      <p:pic>
        <p:nvPicPr>
          <p:cNvPr id="46" name="Picture 3" descr=""/>
          <p:cNvPicPr/>
          <p:nvPr/>
        </p:nvPicPr>
        <p:blipFill>
          <a:blip r:embed="rId3"/>
          <a:stretch/>
        </p:blipFill>
        <p:spPr>
          <a:xfrm>
            <a:off x="3673440" y="2350440"/>
            <a:ext cx="3317400" cy="28378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Application>Collabora_Office/22.05.10.7$Linux_X86_64 LibreOffice_project/d1b6e23681de3d3e826d1963a8606cdf5bbbbf40</Application>
  <AppVersion>15.0000</AppVersion>
  <Words>6</Words>
  <Paragraphs>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2023-02-18T23:40:31Z</dcterms:created>
  <dc:creator>M. EL HORFI</dc:creator>
  <dc:description/>
  <dc:language>fr-FR</dc:language>
  <cp:lastModifiedBy>M. EL HORFI</cp:lastModifiedBy>
  <dcterms:modified xsi:type="dcterms:W3CDTF">2023-02-23T15:13:42Z</dcterms:modified>
  <cp:revision>2</cp:revision>
  <dc:subject/>
  <dc:title>COMMENT DECRIRE UN OBJET TECHNIQUE?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Grand écran</vt:lpwstr>
  </property>
  <property fmtid="{D5CDD505-2E9C-101B-9397-08002B2CF9AE}" pid="3" name="Slides">
    <vt:i4>3</vt:i4>
  </property>
</Properties>
</file>