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1" r:id="rId4"/>
    <p:sldId id="272" r:id="rId5"/>
    <p:sldId id="273" r:id="rId6"/>
    <p:sldId id="259" r:id="rId7"/>
    <p:sldId id="270" r:id="rId8"/>
    <p:sldId id="275" r:id="rId9"/>
    <p:sldId id="277" r:id="rId10"/>
    <p:sldId id="276" r:id="rId11"/>
  </p:sldIdLst>
  <p:sldSz cx="12192000" cy="6858000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14" autoAdjust="0"/>
    <p:restoredTop sz="94660"/>
  </p:normalViewPr>
  <p:slideViewPr>
    <p:cSldViewPr snapToGrid="0">
      <p:cViewPr varScale="1">
        <p:scale>
          <a:sx n="72" d="100"/>
          <a:sy n="72" d="100"/>
        </p:scale>
        <p:origin x="10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D095-4902-44B4-A9EE-48BAA1B5E3F7}" type="datetimeFigureOut">
              <a:rPr lang="fr-FR" smtClean="0"/>
              <a:t>23/02/2023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9826-D2CB-4D3E-80F1-F1809AB8BF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67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D095-4902-44B4-A9EE-48BAA1B5E3F7}" type="datetimeFigureOut">
              <a:rPr lang="fr-FR" smtClean="0"/>
              <a:t>23/02/2023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9826-D2CB-4D3E-80F1-F1809AB8BF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5562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D095-4902-44B4-A9EE-48BAA1B5E3F7}" type="datetimeFigureOut">
              <a:rPr lang="fr-FR" smtClean="0"/>
              <a:t>23/02/2023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9826-D2CB-4D3E-80F1-F1809AB8BF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18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D095-4902-44B4-A9EE-48BAA1B5E3F7}" type="datetimeFigureOut">
              <a:rPr lang="fr-FR" smtClean="0"/>
              <a:t>23/02/2023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9826-D2CB-4D3E-80F1-F1809AB8BF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4323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D095-4902-44B4-A9EE-48BAA1B5E3F7}" type="datetimeFigureOut">
              <a:rPr lang="fr-FR" smtClean="0"/>
              <a:t>23/02/2023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9826-D2CB-4D3E-80F1-F1809AB8BF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096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D095-4902-44B4-A9EE-48BAA1B5E3F7}" type="datetimeFigureOut">
              <a:rPr lang="fr-FR" smtClean="0"/>
              <a:t>23/02/2023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9826-D2CB-4D3E-80F1-F1809AB8BF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6628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D095-4902-44B4-A9EE-48BAA1B5E3F7}" type="datetimeFigureOut">
              <a:rPr lang="fr-FR" smtClean="0"/>
              <a:t>23/02/2023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9826-D2CB-4D3E-80F1-F1809AB8BF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8701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D095-4902-44B4-A9EE-48BAA1B5E3F7}" type="datetimeFigureOut">
              <a:rPr lang="fr-FR" smtClean="0"/>
              <a:t>23/02/2023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9826-D2CB-4D3E-80F1-F1809AB8BF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2916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D095-4902-44B4-A9EE-48BAA1B5E3F7}" type="datetimeFigureOut">
              <a:rPr lang="fr-FR" smtClean="0"/>
              <a:t>23/02/2023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9826-D2CB-4D3E-80F1-F1809AB8BF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7023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D095-4902-44B4-A9EE-48BAA1B5E3F7}" type="datetimeFigureOut">
              <a:rPr lang="fr-FR" smtClean="0"/>
              <a:t>23/02/2023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9826-D2CB-4D3E-80F1-F1809AB8BF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6032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D095-4902-44B4-A9EE-48BAA1B5E3F7}" type="datetimeFigureOut">
              <a:rPr lang="fr-FR" smtClean="0"/>
              <a:t>23/02/2023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9826-D2CB-4D3E-80F1-F1809AB8BF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3557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8D095-4902-44B4-A9EE-48BAA1B5E3F7}" type="datetimeFigureOut">
              <a:rPr lang="fr-FR" smtClean="0"/>
              <a:t>23/02/2023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B9826-D2CB-4D3E-80F1-F1809AB8BF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5984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2177" y="937021"/>
            <a:ext cx="6356409" cy="561781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-382566" y="1570021"/>
            <a:ext cx="503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OBJET MYSTERE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632109" y="1118793"/>
            <a:ext cx="3441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1- SITUATION DECLENCHANTE</a:t>
            </a:r>
          </a:p>
        </p:txBody>
      </p:sp>
      <p:sp>
        <p:nvSpPr>
          <p:cNvPr id="7" name="Titre 3"/>
          <p:cNvSpPr txBox="1">
            <a:spLocks/>
          </p:cNvSpPr>
          <p:nvPr/>
        </p:nvSpPr>
        <p:spPr>
          <a:xfrm>
            <a:off x="838199" y="179891"/>
            <a:ext cx="10948792" cy="7571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</a:rPr>
              <a:t>LES OBJETS TECHNIQUES</a:t>
            </a:r>
          </a:p>
        </p:txBody>
      </p:sp>
    </p:spTree>
    <p:extLst>
      <p:ext uri="{BB962C8B-B14F-4D97-AF65-F5344CB8AC3E}">
        <p14:creationId xmlns:p14="http://schemas.microsoft.com/office/powerpoint/2010/main" val="31344577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pPr lvl="1"/>
            <a:endParaRPr lang="fr-FR" dirty="0"/>
          </a:p>
          <a:p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838200" y="316943"/>
            <a:ext cx="10948792" cy="1421928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r>
              <a:rPr lang="fr-FR" sz="48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n-lt"/>
              </a:rPr>
              <a:t>Exercices : Associer des solutions techniques à des fonctions</a:t>
            </a:r>
          </a:p>
        </p:txBody>
      </p:sp>
    </p:spTree>
    <p:extLst>
      <p:ext uri="{BB962C8B-B14F-4D97-AF65-F5344CB8AC3E}">
        <p14:creationId xmlns:p14="http://schemas.microsoft.com/office/powerpoint/2010/main" val="309529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6351" y="742549"/>
            <a:ext cx="6456617" cy="570637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00625" y="388606"/>
            <a:ext cx="55114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QU’EST-CE QUE C’EST?</a:t>
            </a:r>
          </a:p>
        </p:txBody>
      </p:sp>
    </p:spTree>
    <p:extLst>
      <p:ext uri="{BB962C8B-B14F-4D97-AF65-F5344CB8AC3E}">
        <p14:creationId xmlns:p14="http://schemas.microsoft.com/office/powerpoint/2010/main" val="4079231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6351" y="742549"/>
            <a:ext cx="6456617" cy="570637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00625" y="388606"/>
            <a:ext cx="55114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QU’EST-CE QUE C’EST?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28BE7C8-7EEF-4C73-AFF9-07B4947D23E7}"/>
              </a:ext>
            </a:extLst>
          </p:cNvPr>
          <p:cNvSpPr txBox="1"/>
          <p:nvPr/>
        </p:nvSpPr>
        <p:spPr>
          <a:xfrm>
            <a:off x="649357" y="5936974"/>
            <a:ext cx="2796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VOS HYPOTHESES</a:t>
            </a:r>
          </a:p>
        </p:txBody>
      </p:sp>
    </p:spTree>
    <p:extLst>
      <p:ext uri="{BB962C8B-B14F-4D97-AF65-F5344CB8AC3E}">
        <p14:creationId xmlns:p14="http://schemas.microsoft.com/office/powerpoint/2010/main" val="33438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1843" y="2585713"/>
            <a:ext cx="4371125" cy="3863213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00625" y="388606"/>
            <a:ext cx="55114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QU’EST-CE QUE C’EST?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669411" y="1096492"/>
            <a:ext cx="975777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srgbClr val="FF0000"/>
                </a:solidFill>
              </a:rPr>
              <a:t>QUELLES QUESTIONS VOUS POURRIEZ ME POSER POUR QUE JE VOUS AIDE?</a:t>
            </a:r>
          </a:p>
        </p:txBody>
      </p:sp>
    </p:spTree>
    <p:extLst>
      <p:ext uri="{BB962C8B-B14F-4D97-AF65-F5344CB8AC3E}">
        <p14:creationId xmlns:p14="http://schemas.microsoft.com/office/powerpoint/2010/main" val="3898737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1843" y="2585713"/>
            <a:ext cx="4371125" cy="3863213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00625" y="388606"/>
            <a:ext cx="55114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QU’EST-CE QUE C’EST?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669411" y="1096492"/>
            <a:ext cx="975777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srgbClr val="FF0000"/>
                </a:solidFill>
              </a:rPr>
              <a:t>QUELLES QUESTIONS VOUS POURRIEZ ME POSER POUR QUE JE VOUS AIDE?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FDCBC62-1A46-4E5A-8806-D24E236568F5}"/>
              </a:ext>
            </a:extLst>
          </p:cNvPr>
          <p:cNvSpPr txBox="1"/>
          <p:nvPr/>
        </p:nvSpPr>
        <p:spPr>
          <a:xfrm>
            <a:off x="516835" y="5897217"/>
            <a:ext cx="3988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VOS HYPOTHESES DE QUESTION</a:t>
            </a:r>
          </a:p>
        </p:txBody>
      </p:sp>
    </p:spTree>
    <p:extLst>
      <p:ext uri="{BB962C8B-B14F-4D97-AF65-F5344CB8AC3E}">
        <p14:creationId xmlns:p14="http://schemas.microsoft.com/office/powerpoint/2010/main" val="2563841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431" y="112880"/>
            <a:ext cx="6629726" cy="6612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364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Vous allez devoir identifier les solutions techniques (composants) de certains objets à partir des modélisations mises à votre disposition et de l’objet ou de sa maquette.</a:t>
            </a:r>
          </a:p>
          <a:p>
            <a:r>
              <a:rPr lang="fr-FR" dirty="0"/>
              <a:t>Complétez/Réalisez la nomenclature de l’objet en étude</a:t>
            </a:r>
          </a:p>
          <a:p>
            <a:endParaRPr lang="fr-FR" dirty="0"/>
          </a:p>
          <a:p>
            <a:pPr lvl="1"/>
            <a:endParaRPr lang="fr-FR" dirty="0"/>
          </a:p>
          <a:p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838200" y="649342"/>
            <a:ext cx="10948792" cy="757130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r>
              <a:rPr lang="fr-FR" sz="48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n-lt"/>
              </a:rPr>
              <a:t>Comment décrire un objet technique ?</a:t>
            </a:r>
          </a:p>
        </p:txBody>
      </p:sp>
    </p:spTree>
    <p:extLst>
      <p:ext uri="{BB962C8B-B14F-4D97-AF65-F5344CB8AC3E}">
        <p14:creationId xmlns:p14="http://schemas.microsoft.com/office/powerpoint/2010/main" val="1584098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Pour chaque objet, vous allez devoir indiquer :</a:t>
            </a:r>
          </a:p>
          <a:p>
            <a:pPr lvl="1"/>
            <a:r>
              <a:rPr lang="fr-FR" dirty="0"/>
              <a:t>Son nom, sa fonction d’usage, ses fonctions techniques à partir des solutions techniques </a:t>
            </a:r>
          </a:p>
          <a:p>
            <a:endParaRPr lang="fr-FR" dirty="0"/>
          </a:p>
          <a:p>
            <a:pPr lvl="1"/>
            <a:endParaRPr lang="fr-FR" dirty="0"/>
          </a:p>
          <a:p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838200" y="316943"/>
            <a:ext cx="10948792" cy="1421928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r>
              <a:rPr lang="fr-FR" sz="48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n-lt"/>
              </a:rPr>
              <a:t>Comment décrire le fonctionnement d’un objet technique ?</a:t>
            </a:r>
          </a:p>
        </p:txBody>
      </p:sp>
    </p:spTree>
    <p:extLst>
      <p:ext uri="{BB962C8B-B14F-4D97-AF65-F5344CB8AC3E}">
        <p14:creationId xmlns:p14="http://schemas.microsoft.com/office/powerpoint/2010/main" val="504796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Vous allez devoir présenter à l’oral votre objet</a:t>
            </a:r>
          </a:p>
          <a:p>
            <a:endParaRPr lang="fr-FR" dirty="0"/>
          </a:p>
          <a:p>
            <a:pPr lvl="1"/>
            <a:endParaRPr lang="fr-FR" dirty="0"/>
          </a:p>
          <a:p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838200" y="316943"/>
            <a:ext cx="10948792" cy="1421928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r>
              <a:rPr lang="fr-FR" sz="4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</a:rPr>
              <a:t>Comment présenter mon objet technique à l’oral ?</a:t>
            </a:r>
          </a:p>
        </p:txBody>
      </p:sp>
    </p:spTree>
    <p:extLst>
      <p:ext uri="{BB962C8B-B14F-4D97-AF65-F5344CB8AC3E}">
        <p14:creationId xmlns:p14="http://schemas.microsoft.com/office/powerpoint/2010/main" val="37504784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919</TotalTime>
  <Words>155</Words>
  <Application>Microsoft Office PowerPoint</Application>
  <PresentationFormat>Grand écran</PresentationFormat>
  <Paragraphs>24</Paragraphs>
  <Slides>10</Slides>
  <Notes>0</Notes>
  <HiddenSlides>1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Comment décrire un objet technique ?</vt:lpstr>
      <vt:lpstr>Comment décrire le fonctionnement d’un objet technique ?</vt:lpstr>
      <vt:lpstr>Comment présenter mon objet technique à l’oral ?</vt:lpstr>
      <vt:lpstr>Exercices : Associer des solutions techniques à des fonctions</vt:lpstr>
    </vt:vector>
  </TitlesOfParts>
  <Company>Conseil Départemental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MOHAMED EL HORFI</dc:creator>
  <cp:lastModifiedBy>M. EL HORFI</cp:lastModifiedBy>
  <cp:revision>28</cp:revision>
  <cp:lastPrinted>2022-09-06T14:35:05Z</cp:lastPrinted>
  <dcterms:created xsi:type="dcterms:W3CDTF">2021-09-13T08:40:48Z</dcterms:created>
  <dcterms:modified xsi:type="dcterms:W3CDTF">2023-02-23T16:11:05Z</dcterms:modified>
</cp:coreProperties>
</file>