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CA37E8-C2BB-4D6A-A4B6-B964CC6EA9A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DEFBA0-0C2A-4384-BCCE-2FDFD31E8DD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257651-E2E7-48A6-9356-CB3700A2617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7F1680-A568-4AE9-84D2-A733F558F11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54F4A5-4AAC-417D-8FF3-898492683A1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785408-A95A-4FFA-869F-0FB257F08DE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1CFCE5-BDA2-49D8-B673-BC6CB977F5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064C3A-A5E4-44ED-BDC4-1E1DDB6773F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D16155-9165-4710-8D5C-820E5F01F6E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B34F08-6BFB-47E9-8789-83562B6D0A6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4D6EB2-7599-44DC-8C1F-A8851C39877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56C89B-1092-44B4-ABB5-59D237DA4DC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fr-FR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947115E-301E-4094-BC3C-C0C1BA0D1221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COMMENT DÉCRIRE UN OBJET TECHNIQUE?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"/>
          <p:cNvPicPr/>
          <p:nvPr/>
        </p:nvPicPr>
        <p:blipFill>
          <a:blip r:embed="rId1"/>
          <a:stretch/>
        </p:blipFill>
        <p:spPr>
          <a:xfrm>
            <a:off x="468720" y="574560"/>
            <a:ext cx="10475640" cy="5653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"/>
          <p:cNvPicPr/>
          <p:nvPr/>
        </p:nvPicPr>
        <p:blipFill>
          <a:blip r:embed="rId1"/>
          <a:stretch/>
        </p:blipFill>
        <p:spPr>
          <a:xfrm>
            <a:off x="5331960" y="182880"/>
            <a:ext cx="6434280" cy="6369120"/>
          </a:xfrm>
          <a:prstGeom prst="rect">
            <a:avLst/>
          </a:prstGeom>
          <a:ln w="0">
            <a:noFill/>
          </a:ln>
        </p:spPr>
      </p:pic>
      <p:pic>
        <p:nvPicPr>
          <p:cNvPr id="44" name="Picture 3" descr=""/>
          <p:cNvPicPr/>
          <p:nvPr/>
        </p:nvPicPr>
        <p:blipFill>
          <a:blip r:embed="rId2"/>
          <a:stretch/>
        </p:blipFill>
        <p:spPr>
          <a:xfrm>
            <a:off x="534960" y="2111760"/>
            <a:ext cx="6476760" cy="349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Collabora_Office/22.05.10.7$Linux_X86_64 LibreOffice_project/d1b6e23681de3d3e826d1963a8606cdf5bbbbf40</Application>
  <AppVersion>15.0000</AppVersion>
  <Words>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2023-02-18T23:40:31Z</dcterms:created>
  <dc:creator>M. EL HORFI</dc:creator>
  <dc:description/>
  <dc:language>fr-FR</dc:language>
  <cp:lastModifiedBy/>
  <dcterms:modified xsi:type="dcterms:W3CDTF">2023-04-28T11:32:04Z</dcterms:modified>
  <cp:revision>3</cp:revision>
  <dc:subject/>
  <dc:title>COMMENT DECRIRE UN OBJET TECHNIQUE?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3</vt:i4>
  </property>
</Properties>
</file>