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E4519E3-D625-B353-9B44-5EC2EB9AC8D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8A8409C9-694A-5363-C0A8-05E68A68172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6E8FC34-1CE4-17F9-A604-A771443429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EB6630-6329-432A-A771-C6247DC01DFE}" type="datetimeFigureOut">
              <a:rPr lang="fr-FR" smtClean="0"/>
              <a:t>19/02/2023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2FA8CAE-1E33-5585-11EA-819C31D0ED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66CD2247-7ABA-E5A0-6803-5C29D525AC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99FFCE-EFD5-4CAD-9D86-A4D0E6859C5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34285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4D6E4EC-4119-E0DF-0A4B-91354DF1D6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C5AC2983-BD6A-6E43-F2D8-38E882F678D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602F6C62-5B33-EEB2-F1FE-54ADFB245C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EB6630-6329-432A-A771-C6247DC01DFE}" type="datetimeFigureOut">
              <a:rPr lang="fr-FR" smtClean="0"/>
              <a:t>19/02/2023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694DD772-A9B2-AE63-8F8A-065EE91922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B8718B6-BC0D-7447-3763-A583090CFE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99FFCE-EFD5-4CAD-9D86-A4D0E6859C5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996974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D4A0356E-EC92-CA3E-B5DB-8D2ADBF2D1D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856DA3F1-DA96-63EB-2F35-F45D72E24AB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55CE15D6-FE8D-EDF6-F3C7-B183B70920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EB6630-6329-432A-A771-C6247DC01DFE}" type="datetimeFigureOut">
              <a:rPr lang="fr-FR" smtClean="0"/>
              <a:t>19/02/2023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5A39790-B783-635F-EB4A-F5984E7716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EE3172BA-EAFC-60B6-AB24-E6442F4941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99FFCE-EFD5-4CAD-9D86-A4D0E6859C5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10618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B442FD7-185F-C642-040A-0E832FCCD7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580922C7-F720-6967-C635-EE50831474A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2DC4AD22-68A0-5B87-C735-510476CDA1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EB6630-6329-432A-A771-C6247DC01DFE}" type="datetimeFigureOut">
              <a:rPr lang="fr-FR" smtClean="0"/>
              <a:t>19/02/2023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30071FF-20C3-CFF7-8F5B-ECF4E1FAD4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BD99AE9-30C3-2BA1-17ED-73ADE9FBFB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99FFCE-EFD5-4CAD-9D86-A4D0E6859C5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210495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2B885A3-9AED-E2FA-5233-A64C14C0D5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45D49CF0-84C3-406E-C544-ADCDEB2776E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24C1E1A-F825-4F40-511A-F4125ED38D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EB6630-6329-432A-A771-C6247DC01DFE}" type="datetimeFigureOut">
              <a:rPr lang="fr-FR" smtClean="0"/>
              <a:t>19/02/2023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8F84D788-D98A-AFE0-ABB9-2DE668940C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1F77946-1BE6-771C-1AAF-2B9FFE4CB7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99FFCE-EFD5-4CAD-9D86-A4D0E6859C5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31030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572C6D6-8224-50CB-89DD-EC8F7480F1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91D11A3F-A41D-C721-AFF3-37F751B22A2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12CEE81-8F30-D2A0-C3E3-CB368CBE5D5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EF95D21F-508B-F466-6902-460008B50E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EB6630-6329-432A-A771-C6247DC01DFE}" type="datetimeFigureOut">
              <a:rPr lang="fr-FR" smtClean="0"/>
              <a:t>19/02/2023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285B2D93-60F6-C61E-019F-4E909A9E93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AD42E8FB-C5F0-F165-4287-6E53394966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99FFCE-EFD5-4CAD-9D86-A4D0E6859C5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208757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29BA2FF-FE5E-890C-E527-AA97C16748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493F6091-450E-6204-FC4C-762761F6278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D5EC26BA-CC10-3616-BFAB-A889E92E051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DF3FC427-447B-1714-1066-1A1C3911A5F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C0F7299B-E450-8379-7426-435EE8AA44E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9D9D43A3-1D18-307C-75A3-6F2F8DE93B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EB6630-6329-432A-A771-C6247DC01DFE}" type="datetimeFigureOut">
              <a:rPr lang="fr-FR" smtClean="0"/>
              <a:t>19/02/2023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0CA34C2D-4D8F-3740-3F4F-7451639A4C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1F2BC1F0-8042-939B-EAFC-C3EC24E815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99FFCE-EFD5-4CAD-9D86-A4D0E6859C5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472622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58C18B2-50C7-1DE3-FEE9-B860FB07CA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A80C4B8F-D2D9-C497-5E3D-4476E4ECBF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EB6630-6329-432A-A771-C6247DC01DFE}" type="datetimeFigureOut">
              <a:rPr lang="fr-FR" smtClean="0"/>
              <a:t>19/02/2023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7E4D2E66-1C6E-3877-AD8F-01B1ADEB8E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DE8AEC4D-88FD-63B3-92DC-01E40A8120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99FFCE-EFD5-4CAD-9D86-A4D0E6859C5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985461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F003A6EB-3B2B-2FE2-9BD8-45DEAF400E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EB6630-6329-432A-A771-C6247DC01DFE}" type="datetimeFigureOut">
              <a:rPr lang="fr-FR" smtClean="0"/>
              <a:t>19/02/2023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886AD104-C86D-3C28-DDC5-2A537AA5B8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D976BC93-BE19-AD07-FD21-B70CCD8059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99FFCE-EFD5-4CAD-9D86-A4D0E6859C5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122287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3385349-4BFC-9C10-07E2-11BE344205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2ED7EB4-565C-2347-52B9-306C2C0EA9E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8110B5EB-A24B-6A09-EB56-E406ECAEDD5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47EB3B6A-09FD-FB00-E426-4BB3034256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EB6630-6329-432A-A771-C6247DC01DFE}" type="datetimeFigureOut">
              <a:rPr lang="fr-FR" smtClean="0"/>
              <a:t>19/02/2023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28003424-23A0-5DD2-93CB-A4D283493F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C94EE603-5BF4-057F-EC7A-92C044FC47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99FFCE-EFD5-4CAD-9D86-A4D0E6859C5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54132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36DD55A-BCE4-8D96-B828-7D2E32E010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073ECBBA-B910-8C33-D693-60036040057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CEB8A78F-C78F-21CC-0B11-594B640DE6B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E0E4428B-58FD-AEC2-113E-4D35AA77A3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EB6630-6329-432A-A771-C6247DC01DFE}" type="datetimeFigureOut">
              <a:rPr lang="fr-FR" smtClean="0"/>
              <a:t>19/02/2023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9799CF4A-9E4B-C234-E168-5326EE87E6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0F514497-1A46-8B14-8694-B8A6AB5681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99FFCE-EFD5-4CAD-9D86-A4D0E6859C5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267956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71099269-AE3A-5E8A-F3FF-2D44C90F5E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990EA7DE-0FA8-C65E-C3F2-5665B0670F1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5EBB9BD-9E27-A45C-91B5-CBE6C374298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EB6630-6329-432A-A771-C6247DC01DFE}" type="datetimeFigureOut">
              <a:rPr lang="fr-FR" smtClean="0"/>
              <a:t>19/02/2023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B5D0F63A-C678-1474-E1DE-E3A57DD552E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8730F19-D526-0BC3-B078-658C2723A94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99FFCE-EFD5-4CAD-9D86-A4D0E6859C5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460775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ED13A94-DF38-DD5F-7D7A-A7FB3E0FC1F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/>
              <a:t>COMMENT DECRIRE UN OBJET TECHNIQUE?</a:t>
            </a:r>
          </a:p>
        </p:txBody>
      </p:sp>
    </p:spTree>
    <p:extLst>
      <p:ext uri="{BB962C8B-B14F-4D97-AF65-F5344CB8AC3E}">
        <p14:creationId xmlns:p14="http://schemas.microsoft.com/office/powerpoint/2010/main" val="27089198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>
            <a:extLst>
              <a:ext uri="{FF2B5EF4-FFF2-40B4-BE49-F238E27FC236}">
                <a16:creationId xmlns:a16="http://schemas.microsoft.com/office/drawing/2014/main" id="{65B7E670-BBD2-8EA9-9F2A-AC73A904EEB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588" y="574607"/>
            <a:ext cx="10475919" cy="56539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223314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>
            <a:extLst>
              <a:ext uri="{FF2B5EF4-FFF2-40B4-BE49-F238E27FC236}">
                <a16:creationId xmlns:a16="http://schemas.microsoft.com/office/drawing/2014/main" id="{95A17836-1538-6318-7F4B-E0C26F9A65B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2137" y="183039"/>
            <a:ext cx="6434639" cy="63695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>
            <a:extLst>
              <a:ext uri="{FF2B5EF4-FFF2-40B4-BE49-F238E27FC236}">
                <a16:creationId xmlns:a16="http://schemas.microsoft.com/office/drawing/2014/main" id="{855ED267-102A-485E-F827-4C58488B565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4849" y="2111859"/>
            <a:ext cx="6477000" cy="3495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0943639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6</Words>
  <Application>Microsoft Office PowerPoint</Application>
  <PresentationFormat>Grand écran</PresentationFormat>
  <Paragraphs>1</Paragraphs>
  <Slides>3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Thème Office</vt:lpstr>
      <vt:lpstr>COMMENT DECRIRE UN OBJET TECHNIQUE?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COMMENT DECRIRE UN OBJET TECHNIQUE?</dc:title>
  <dc:creator>M. EL HORFI</dc:creator>
  <cp:lastModifiedBy>M. EL HORFI</cp:lastModifiedBy>
  <cp:revision>2</cp:revision>
  <dcterms:created xsi:type="dcterms:W3CDTF">2023-02-18T23:40:31Z</dcterms:created>
  <dcterms:modified xsi:type="dcterms:W3CDTF">2023-02-18T23:53:27Z</dcterms:modified>
</cp:coreProperties>
</file>