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2" r:id="rId2"/>
    <p:sldId id="273"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4" r:id="rId20"/>
    <p:sldId id="275" r:id="rId21"/>
    <p:sldId id="289" r:id="rId22"/>
    <p:sldId id="276" r:id="rId23"/>
    <p:sldId id="277" r:id="rId24"/>
    <p:sldId id="278" r:id="rId25"/>
    <p:sldId id="279" r:id="rId26"/>
    <p:sldId id="280" r:id="rId27"/>
    <p:sldId id="281" r:id="rId28"/>
    <p:sldId id="282" r:id="rId29"/>
    <p:sldId id="284" r:id="rId30"/>
    <p:sldId id="286" r:id="rId31"/>
    <p:sldId id="287" r:id="rId32"/>
    <p:sldId id="288" r:id="rId33"/>
  </p:sldIdLst>
  <p:sldSz cx="9906000" cy="6858000" type="A4"/>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429" autoAdjust="0"/>
  </p:normalViewPr>
  <p:slideViewPr>
    <p:cSldViewPr>
      <p:cViewPr varScale="1">
        <p:scale>
          <a:sx n="104" d="100"/>
          <a:sy n="104" d="100"/>
        </p:scale>
        <p:origin x="-858" y="-96"/>
      </p:cViewPr>
      <p:guideLst>
        <p:guide orient="horz" pos="2160"/>
        <p:guide pos="312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742950" y="2130426"/>
            <a:ext cx="8420100" cy="1470025"/>
          </a:xfrm>
        </p:spPr>
        <p:txBody>
          <a:bodyPr/>
          <a:lstStyle/>
          <a:p>
            <a:r>
              <a:rPr lang="fr-FR"/>
              <a:t>Cliquez pour modifier le style du titre</a:t>
            </a:r>
          </a:p>
        </p:txBody>
      </p:sp>
      <p:sp>
        <p:nvSpPr>
          <p:cNvPr id="3" name="Sous-titr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985522F0-72B0-4C3B-9D14-0F005966EA22}" type="datetimeFigureOut">
              <a:rPr lang="fr-FR" smtClean="0"/>
              <a:pPr/>
              <a:t>08/03/2020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259F86D-C054-49C8-9ACE-9323238E2CD4}"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985522F0-72B0-4C3B-9D14-0F005966EA22}" type="datetimeFigureOut">
              <a:rPr lang="fr-FR" smtClean="0"/>
              <a:pPr/>
              <a:t>08/03/2020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259F86D-C054-49C8-9ACE-9323238E2CD4}"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780337" y="274639"/>
            <a:ext cx="2414588"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536575" y="274639"/>
            <a:ext cx="7078663"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985522F0-72B0-4C3B-9D14-0F005966EA22}" type="datetimeFigureOut">
              <a:rPr lang="fr-FR" smtClean="0"/>
              <a:pPr/>
              <a:t>08/03/2020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259F86D-C054-49C8-9ACE-9323238E2CD4}" type="slidenum">
              <a:rPr lang="fr-FR" smtClean="0"/>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Rectangle 5"/>
          <p:cNvSpPr/>
          <p:nvPr userDrawn="1"/>
        </p:nvSpPr>
        <p:spPr>
          <a:xfrm>
            <a:off x="5097256" y="1430888"/>
            <a:ext cx="2160000" cy="3960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7" name="Rectangle 6"/>
          <p:cNvSpPr/>
          <p:nvPr userDrawn="1"/>
        </p:nvSpPr>
        <p:spPr>
          <a:xfrm>
            <a:off x="2632987" y="1430888"/>
            <a:ext cx="2160000" cy="3960000"/>
          </a:xfrm>
          <a:prstGeom prst="rect">
            <a:avLst/>
          </a:prstGeom>
          <a:blipFill>
            <a:blip r:embed="rId2" cstate="prin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8" name="Rectangle 7"/>
          <p:cNvSpPr/>
          <p:nvPr userDrawn="1"/>
        </p:nvSpPr>
        <p:spPr>
          <a:xfrm>
            <a:off x="7268541" y="1430888"/>
            <a:ext cx="2160000" cy="3960000"/>
          </a:xfrm>
          <a:prstGeom prst="rect">
            <a:avLst/>
          </a:prstGeom>
          <a:blipFill>
            <a:blip r:embed="rId2" cstate="prin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marL="0" algn="ctr" defTabSz="914400" rtl="0" eaLnBrk="1" latinLnBrk="0" hangingPunct="1"/>
            <a:endParaRPr lang="fr-FR" sz="1800" kern="1200">
              <a:solidFill>
                <a:schemeClr val="dk1"/>
              </a:solidFill>
              <a:latin typeface="+mn-lt"/>
              <a:ea typeface="+mn-ea"/>
              <a:cs typeface="+mn-cs"/>
            </a:endParaRPr>
          </a:p>
        </p:txBody>
      </p:sp>
      <p:sp>
        <p:nvSpPr>
          <p:cNvPr id="9" name="Rectangle 8"/>
          <p:cNvSpPr/>
          <p:nvPr userDrawn="1"/>
        </p:nvSpPr>
        <p:spPr>
          <a:xfrm>
            <a:off x="452500" y="1430888"/>
            <a:ext cx="2160000" cy="39600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pic>
        <p:nvPicPr>
          <p:cNvPr id="10" name="Image 9" descr="Résultat de recherche d'images pour &quot;logo serpent circulaire&quot;"/>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2676159" y="2318180"/>
            <a:ext cx="2073656" cy="2185416"/>
          </a:xfrm>
          <a:prstGeom prst="rect">
            <a:avLst/>
          </a:prstGeom>
          <a:noFill/>
          <a:ln>
            <a:noFill/>
          </a:ln>
        </p:spPr>
      </p:pic>
      <p:pic>
        <p:nvPicPr>
          <p:cNvPr id="11" name="Image 10" descr="Résultat de recherche d'images pour &quot;logo serpent circulaire&quot;"/>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7311713" y="2318180"/>
            <a:ext cx="2073656" cy="2185416"/>
          </a:xfrm>
          <a:prstGeom prst="rect">
            <a:avLst/>
          </a:prstGeom>
          <a:noFill/>
          <a:ln>
            <a:noFill/>
          </a:ln>
        </p:spPr>
      </p:pic>
      <p:sp>
        <p:nvSpPr>
          <p:cNvPr id="13" name="Espace réservé du texte 12"/>
          <p:cNvSpPr>
            <a:spLocks noGrp="1"/>
          </p:cNvSpPr>
          <p:nvPr>
            <p:ph type="body" sz="quarter" idx="10" hasCustomPrompt="1"/>
          </p:nvPr>
        </p:nvSpPr>
        <p:spPr>
          <a:xfrm>
            <a:off x="3208956" y="2979088"/>
            <a:ext cx="1008062" cy="863600"/>
          </a:xfrm>
        </p:spPr>
        <p:txBody>
          <a:bodyPr wrap="none" lIns="0" tIns="0" rIns="0" bIns="0" anchor="ctr" anchorCtr="0">
            <a:normAutofit/>
          </a:bodyPr>
          <a:lstStyle>
            <a:lvl1pPr algn="ctr">
              <a:spcBef>
                <a:spcPts val="0"/>
              </a:spcBef>
              <a:buNone/>
              <a:defRPr sz="4800"/>
            </a:lvl1pPr>
            <a:lvl2pPr algn="ctr">
              <a:spcBef>
                <a:spcPts val="0"/>
              </a:spcBef>
              <a:buNone/>
              <a:defRPr/>
            </a:lvl2pPr>
            <a:lvl3pPr algn="ctr">
              <a:spcBef>
                <a:spcPts val="0"/>
              </a:spcBef>
              <a:buNone/>
              <a:defRPr/>
            </a:lvl3pPr>
            <a:lvl4pPr algn="ctr">
              <a:spcBef>
                <a:spcPts val="0"/>
              </a:spcBef>
              <a:buNone/>
              <a:defRPr/>
            </a:lvl4pPr>
            <a:lvl5pPr algn="ctr">
              <a:spcBef>
                <a:spcPts val="0"/>
              </a:spcBef>
              <a:buNone/>
              <a:defRPr/>
            </a:lvl5pPr>
          </a:lstStyle>
          <a:p>
            <a:pPr lvl="0"/>
            <a:r>
              <a:rPr lang="fr-FR" dirty="0"/>
              <a:t>N°</a:t>
            </a:r>
          </a:p>
        </p:txBody>
      </p:sp>
      <p:sp>
        <p:nvSpPr>
          <p:cNvPr id="14" name="Espace réservé du texte 12"/>
          <p:cNvSpPr>
            <a:spLocks noGrp="1"/>
          </p:cNvSpPr>
          <p:nvPr>
            <p:ph type="body" sz="quarter" idx="11" hasCustomPrompt="1"/>
          </p:nvPr>
        </p:nvSpPr>
        <p:spPr>
          <a:xfrm>
            <a:off x="7844510" y="2979088"/>
            <a:ext cx="1008062" cy="863600"/>
          </a:xfrm>
        </p:spPr>
        <p:txBody>
          <a:bodyPr wrap="none" lIns="0" tIns="0" rIns="0" bIns="0" anchor="ctr" anchorCtr="0">
            <a:normAutofit/>
          </a:bodyPr>
          <a:lstStyle>
            <a:lvl1pPr algn="ctr">
              <a:spcBef>
                <a:spcPts val="0"/>
              </a:spcBef>
              <a:buNone/>
              <a:defRPr sz="4800"/>
            </a:lvl1pPr>
            <a:lvl2pPr algn="ctr">
              <a:spcBef>
                <a:spcPts val="0"/>
              </a:spcBef>
              <a:buNone/>
              <a:defRPr/>
            </a:lvl2pPr>
            <a:lvl3pPr algn="ctr">
              <a:spcBef>
                <a:spcPts val="0"/>
              </a:spcBef>
              <a:buNone/>
              <a:defRPr/>
            </a:lvl3pPr>
            <a:lvl4pPr algn="ctr">
              <a:spcBef>
                <a:spcPts val="0"/>
              </a:spcBef>
              <a:buNone/>
              <a:defRPr/>
            </a:lvl4pPr>
            <a:lvl5pPr algn="ctr">
              <a:spcBef>
                <a:spcPts val="0"/>
              </a:spcBef>
              <a:buNone/>
              <a:defRPr/>
            </a:lvl5pPr>
          </a:lstStyle>
          <a:p>
            <a:pPr lvl="0"/>
            <a:r>
              <a:rPr lang="fr-FR" dirty="0"/>
              <a:t>N°</a:t>
            </a:r>
          </a:p>
        </p:txBody>
      </p:sp>
      <p:sp>
        <p:nvSpPr>
          <p:cNvPr id="15" name="Forme libre 14"/>
          <p:cNvSpPr/>
          <p:nvPr userDrawn="1"/>
        </p:nvSpPr>
        <p:spPr>
          <a:xfrm>
            <a:off x="451332" y="1430194"/>
            <a:ext cx="2160240" cy="540000"/>
          </a:xfrm>
          <a:custGeom>
            <a:avLst/>
            <a:gdLst>
              <a:gd name="connsiteX0" fmla="*/ 0 w 2160000"/>
              <a:gd name="connsiteY0" fmla="*/ 0 h 540000"/>
              <a:gd name="connsiteX1" fmla="*/ 2160000 w 2160000"/>
              <a:gd name="connsiteY1" fmla="*/ 0 h 540000"/>
              <a:gd name="connsiteX2" fmla="*/ 2160000 w 2160000"/>
              <a:gd name="connsiteY2" fmla="*/ 540000 h 540000"/>
              <a:gd name="connsiteX3" fmla="*/ 0 w 2160000"/>
              <a:gd name="connsiteY3" fmla="*/ 540000 h 540000"/>
              <a:gd name="connsiteX4" fmla="*/ 0 w 2160000"/>
              <a:gd name="connsiteY4" fmla="*/ 0 h 540000"/>
              <a:gd name="connsiteX0" fmla="*/ 0 w 2160000"/>
              <a:gd name="connsiteY0" fmla="*/ 0 h 540000"/>
              <a:gd name="connsiteX1" fmla="*/ 2160000 w 2160000"/>
              <a:gd name="connsiteY1" fmla="*/ 0 h 540000"/>
              <a:gd name="connsiteX2" fmla="*/ 2160000 w 2160000"/>
              <a:gd name="connsiteY2" fmla="*/ 540000 h 540000"/>
              <a:gd name="connsiteX3" fmla="*/ 539328 w 2160000"/>
              <a:gd name="connsiteY3" fmla="*/ 413740 h 540000"/>
              <a:gd name="connsiteX4" fmla="*/ 0 w 2160000"/>
              <a:gd name="connsiteY4" fmla="*/ 540000 h 540000"/>
              <a:gd name="connsiteX5" fmla="*/ 0 w 2160000"/>
              <a:gd name="connsiteY5" fmla="*/ 0 h 540000"/>
              <a:gd name="connsiteX0" fmla="*/ 0 w 2160000"/>
              <a:gd name="connsiteY0" fmla="*/ 0 h 540000"/>
              <a:gd name="connsiteX1" fmla="*/ 2160000 w 2160000"/>
              <a:gd name="connsiteY1" fmla="*/ 0 h 540000"/>
              <a:gd name="connsiteX2" fmla="*/ 2160000 w 2160000"/>
              <a:gd name="connsiteY2" fmla="*/ 540000 h 540000"/>
              <a:gd name="connsiteX3" fmla="*/ 827360 w 2160000"/>
              <a:gd name="connsiteY3" fmla="*/ 341732 h 540000"/>
              <a:gd name="connsiteX4" fmla="*/ 539328 w 2160000"/>
              <a:gd name="connsiteY4" fmla="*/ 413740 h 540000"/>
              <a:gd name="connsiteX5" fmla="*/ 0 w 2160000"/>
              <a:gd name="connsiteY5" fmla="*/ 540000 h 540000"/>
              <a:gd name="connsiteX6" fmla="*/ 0 w 2160000"/>
              <a:gd name="connsiteY6" fmla="*/ 0 h 540000"/>
              <a:gd name="connsiteX0" fmla="*/ 0 w 2160000"/>
              <a:gd name="connsiteY0" fmla="*/ 0 h 557756"/>
              <a:gd name="connsiteX1" fmla="*/ 2160000 w 2160000"/>
              <a:gd name="connsiteY1" fmla="*/ 0 h 557756"/>
              <a:gd name="connsiteX2" fmla="*/ 2160000 w 2160000"/>
              <a:gd name="connsiteY2" fmla="*/ 540000 h 557756"/>
              <a:gd name="connsiteX3" fmla="*/ 827360 w 2160000"/>
              <a:gd name="connsiteY3" fmla="*/ 341732 h 557756"/>
              <a:gd name="connsiteX4" fmla="*/ 467320 w 2160000"/>
              <a:gd name="connsiteY4" fmla="*/ 557756 h 557756"/>
              <a:gd name="connsiteX5" fmla="*/ 0 w 2160000"/>
              <a:gd name="connsiteY5" fmla="*/ 540000 h 557756"/>
              <a:gd name="connsiteX6" fmla="*/ 0 w 2160000"/>
              <a:gd name="connsiteY6" fmla="*/ 0 h 557756"/>
              <a:gd name="connsiteX0" fmla="*/ 0 w 2160000"/>
              <a:gd name="connsiteY0" fmla="*/ 0 h 557756"/>
              <a:gd name="connsiteX1" fmla="*/ 2160000 w 2160000"/>
              <a:gd name="connsiteY1" fmla="*/ 0 h 557756"/>
              <a:gd name="connsiteX2" fmla="*/ 2160000 w 2160000"/>
              <a:gd name="connsiteY2" fmla="*/ 540000 h 557756"/>
              <a:gd name="connsiteX3" fmla="*/ 827360 w 2160000"/>
              <a:gd name="connsiteY3" fmla="*/ 341732 h 557756"/>
              <a:gd name="connsiteX4" fmla="*/ 467320 w 2160000"/>
              <a:gd name="connsiteY4" fmla="*/ 557756 h 557756"/>
              <a:gd name="connsiteX5" fmla="*/ 35272 w 2160000"/>
              <a:gd name="connsiteY5" fmla="*/ 557756 h 557756"/>
              <a:gd name="connsiteX6" fmla="*/ 0 w 2160000"/>
              <a:gd name="connsiteY6" fmla="*/ 0 h 557756"/>
              <a:gd name="connsiteX0" fmla="*/ 0 w 2124728"/>
              <a:gd name="connsiteY0" fmla="*/ 0 h 576064"/>
              <a:gd name="connsiteX1" fmla="*/ 2124728 w 2124728"/>
              <a:gd name="connsiteY1" fmla="*/ 18308 h 576064"/>
              <a:gd name="connsiteX2" fmla="*/ 2124728 w 2124728"/>
              <a:gd name="connsiteY2" fmla="*/ 558308 h 576064"/>
              <a:gd name="connsiteX3" fmla="*/ 792088 w 2124728"/>
              <a:gd name="connsiteY3" fmla="*/ 360040 h 576064"/>
              <a:gd name="connsiteX4" fmla="*/ 432048 w 2124728"/>
              <a:gd name="connsiteY4" fmla="*/ 576064 h 576064"/>
              <a:gd name="connsiteX5" fmla="*/ 0 w 2124728"/>
              <a:gd name="connsiteY5" fmla="*/ 576064 h 576064"/>
              <a:gd name="connsiteX6" fmla="*/ 0 w 2124728"/>
              <a:gd name="connsiteY6" fmla="*/ 0 h 576064"/>
              <a:gd name="connsiteX0" fmla="*/ 0 w 2160240"/>
              <a:gd name="connsiteY0" fmla="*/ 0 h 576064"/>
              <a:gd name="connsiteX1" fmla="*/ 2160240 w 2160240"/>
              <a:gd name="connsiteY1" fmla="*/ 0 h 576064"/>
              <a:gd name="connsiteX2" fmla="*/ 2124728 w 2160240"/>
              <a:gd name="connsiteY2" fmla="*/ 558308 h 576064"/>
              <a:gd name="connsiteX3" fmla="*/ 792088 w 2160240"/>
              <a:gd name="connsiteY3" fmla="*/ 360040 h 576064"/>
              <a:gd name="connsiteX4" fmla="*/ 432048 w 2160240"/>
              <a:gd name="connsiteY4" fmla="*/ 576064 h 576064"/>
              <a:gd name="connsiteX5" fmla="*/ 0 w 2160240"/>
              <a:gd name="connsiteY5" fmla="*/ 576064 h 576064"/>
              <a:gd name="connsiteX6" fmla="*/ 0 w 2160240"/>
              <a:gd name="connsiteY6" fmla="*/ 0 h 576064"/>
              <a:gd name="connsiteX0" fmla="*/ 0 w 2160240"/>
              <a:gd name="connsiteY0" fmla="*/ 0 h 576064"/>
              <a:gd name="connsiteX1" fmla="*/ 2160240 w 2160240"/>
              <a:gd name="connsiteY1" fmla="*/ 0 h 576064"/>
              <a:gd name="connsiteX2" fmla="*/ 2160240 w 2160240"/>
              <a:gd name="connsiteY2" fmla="*/ 576064 h 576064"/>
              <a:gd name="connsiteX3" fmla="*/ 792088 w 2160240"/>
              <a:gd name="connsiteY3" fmla="*/ 360040 h 576064"/>
              <a:gd name="connsiteX4" fmla="*/ 432048 w 2160240"/>
              <a:gd name="connsiteY4" fmla="*/ 576064 h 576064"/>
              <a:gd name="connsiteX5" fmla="*/ 0 w 2160240"/>
              <a:gd name="connsiteY5" fmla="*/ 576064 h 576064"/>
              <a:gd name="connsiteX6" fmla="*/ 0 w 2160240"/>
              <a:gd name="connsiteY6" fmla="*/ 0 h 576064"/>
              <a:gd name="connsiteX0" fmla="*/ 0 w 2160240"/>
              <a:gd name="connsiteY0" fmla="*/ 0 h 576064"/>
              <a:gd name="connsiteX1" fmla="*/ 2160240 w 2160240"/>
              <a:gd name="connsiteY1" fmla="*/ 0 h 576064"/>
              <a:gd name="connsiteX2" fmla="*/ 2160240 w 2160240"/>
              <a:gd name="connsiteY2" fmla="*/ 576064 h 576064"/>
              <a:gd name="connsiteX3" fmla="*/ 432048 w 2160240"/>
              <a:gd name="connsiteY3" fmla="*/ 360040 h 576064"/>
              <a:gd name="connsiteX4" fmla="*/ 432048 w 2160240"/>
              <a:gd name="connsiteY4" fmla="*/ 576064 h 576064"/>
              <a:gd name="connsiteX5" fmla="*/ 0 w 2160240"/>
              <a:gd name="connsiteY5" fmla="*/ 576064 h 576064"/>
              <a:gd name="connsiteX6" fmla="*/ 0 w 2160240"/>
              <a:gd name="connsiteY6" fmla="*/ 0 h 576064"/>
              <a:gd name="connsiteX0" fmla="*/ 0 w 2160240"/>
              <a:gd name="connsiteY0" fmla="*/ 0 h 576064"/>
              <a:gd name="connsiteX1" fmla="*/ 2160240 w 2160240"/>
              <a:gd name="connsiteY1" fmla="*/ 0 h 576064"/>
              <a:gd name="connsiteX2" fmla="*/ 2160240 w 2160240"/>
              <a:gd name="connsiteY2" fmla="*/ 360040 h 576064"/>
              <a:gd name="connsiteX3" fmla="*/ 432048 w 2160240"/>
              <a:gd name="connsiteY3" fmla="*/ 360040 h 576064"/>
              <a:gd name="connsiteX4" fmla="*/ 432048 w 2160240"/>
              <a:gd name="connsiteY4" fmla="*/ 576064 h 576064"/>
              <a:gd name="connsiteX5" fmla="*/ 0 w 2160240"/>
              <a:gd name="connsiteY5" fmla="*/ 576064 h 576064"/>
              <a:gd name="connsiteX6" fmla="*/ 0 w 2160240"/>
              <a:gd name="connsiteY6" fmla="*/ 0 h 576064"/>
              <a:gd name="connsiteX0" fmla="*/ 0 w 2195076"/>
              <a:gd name="connsiteY0" fmla="*/ 0 h 576064"/>
              <a:gd name="connsiteX1" fmla="*/ 2160240 w 2195076"/>
              <a:gd name="connsiteY1" fmla="*/ 0 h 576064"/>
              <a:gd name="connsiteX2" fmla="*/ 2195076 w 2195076"/>
              <a:gd name="connsiteY2" fmla="*/ 441011 h 576064"/>
              <a:gd name="connsiteX3" fmla="*/ 432048 w 2195076"/>
              <a:gd name="connsiteY3" fmla="*/ 360040 h 576064"/>
              <a:gd name="connsiteX4" fmla="*/ 432048 w 2195076"/>
              <a:gd name="connsiteY4" fmla="*/ 576064 h 576064"/>
              <a:gd name="connsiteX5" fmla="*/ 0 w 2195076"/>
              <a:gd name="connsiteY5" fmla="*/ 576064 h 576064"/>
              <a:gd name="connsiteX6" fmla="*/ 0 w 2195076"/>
              <a:gd name="connsiteY6" fmla="*/ 0 h 576064"/>
              <a:gd name="connsiteX0" fmla="*/ 0 w 2195076"/>
              <a:gd name="connsiteY0" fmla="*/ 0 h 576064"/>
              <a:gd name="connsiteX1" fmla="*/ 2160240 w 2195076"/>
              <a:gd name="connsiteY1" fmla="*/ 0 h 576064"/>
              <a:gd name="connsiteX2" fmla="*/ 2195076 w 2195076"/>
              <a:gd name="connsiteY2" fmla="*/ 441011 h 576064"/>
              <a:gd name="connsiteX3" fmla="*/ 394876 w 2195076"/>
              <a:gd name="connsiteY3" fmla="*/ 441011 h 576064"/>
              <a:gd name="connsiteX4" fmla="*/ 432048 w 2195076"/>
              <a:gd name="connsiteY4" fmla="*/ 576064 h 576064"/>
              <a:gd name="connsiteX5" fmla="*/ 0 w 2195076"/>
              <a:gd name="connsiteY5" fmla="*/ 576064 h 576064"/>
              <a:gd name="connsiteX6" fmla="*/ 0 w 2195076"/>
              <a:gd name="connsiteY6" fmla="*/ 0 h 576064"/>
              <a:gd name="connsiteX0" fmla="*/ 0 w 2195076"/>
              <a:gd name="connsiteY0" fmla="*/ 19891 h 595955"/>
              <a:gd name="connsiteX1" fmla="*/ 2195076 w 2195076"/>
              <a:gd name="connsiteY1" fmla="*/ 0 h 595955"/>
              <a:gd name="connsiteX2" fmla="*/ 2195076 w 2195076"/>
              <a:gd name="connsiteY2" fmla="*/ 460902 h 595955"/>
              <a:gd name="connsiteX3" fmla="*/ 394876 w 2195076"/>
              <a:gd name="connsiteY3" fmla="*/ 460902 h 595955"/>
              <a:gd name="connsiteX4" fmla="*/ 432048 w 2195076"/>
              <a:gd name="connsiteY4" fmla="*/ 595955 h 595955"/>
              <a:gd name="connsiteX5" fmla="*/ 0 w 2195076"/>
              <a:gd name="connsiteY5" fmla="*/ 595955 h 595955"/>
              <a:gd name="connsiteX6" fmla="*/ 0 w 2195076"/>
              <a:gd name="connsiteY6" fmla="*/ 19891 h 595955"/>
              <a:gd name="connsiteX0" fmla="*/ 34836 w 2195076"/>
              <a:gd name="connsiteY0" fmla="*/ 0 h 595955"/>
              <a:gd name="connsiteX1" fmla="*/ 2195076 w 2195076"/>
              <a:gd name="connsiteY1" fmla="*/ 0 h 595955"/>
              <a:gd name="connsiteX2" fmla="*/ 2195076 w 2195076"/>
              <a:gd name="connsiteY2" fmla="*/ 460902 h 595955"/>
              <a:gd name="connsiteX3" fmla="*/ 394876 w 2195076"/>
              <a:gd name="connsiteY3" fmla="*/ 460902 h 595955"/>
              <a:gd name="connsiteX4" fmla="*/ 432048 w 2195076"/>
              <a:gd name="connsiteY4" fmla="*/ 595955 h 595955"/>
              <a:gd name="connsiteX5" fmla="*/ 0 w 2195076"/>
              <a:gd name="connsiteY5" fmla="*/ 595955 h 595955"/>
              <a:gd name="connsiteX6" fmla="*/ 34836 w 2195076"/>
              <a:gd name="connsiteY6" fmla="*/ 0 h 595955"/>
              <a:gd name="connsiteX0" fmla="*/ 0 w 2160240"/>
              <a:gd name="connsiteY0" fmla="*/ 0 h 614536"/>
              <a:gd name="connsiteX1" fmla="*/ 2160240 w 2160240"/>
              <a:gd name="connsiteY1" fmla="*/ 0 h 614536"/>
              <a:gd name="connsiteX2" fmla="*/ 2160240 w 2160240"/>
              <a:gd name="connsiteY2" fmla="*/ 460902 h 614536"/>
              <a:gd name="connsiteX3" fmla="*/ 360040 w 2160240"/>
              <a:gd name="connsiteY3" fmla="*/ 460902 h 614536"/>
              <a:gd name="connsiteX4" fmla="*/ 397212 w 2160240"/>
              <a:gd name="connsiteY4" fmla="*/ 595955 h 614536"/>
              <a:gd name="connsiteX5" fmla="*/ 0 w 2160240"/>
              <a:gd name="connsiteY5" fmla="*/ 614536 h 614536"/>
              <a:gd name="connsiteX6" fmla="*/ 0 w 2160240"/>
              <a:gd name="connsiteY6" fmla="*/ 0 h 614536"/>
              <a:gd name="connsiteX0" fmla="*/ 0 w 2160240"/>
              <a:gd name="connsiteY0" fmla="*/ 0 h 614536"/>
              <a:gd name="connsiteX1" fmla="*/ 2160240 w 2160240"/>
              <a:gd name="connsiteY1" fmla="*/ 0 h 614536"/>
              <a:gd name="connsiteX2" fmla="*/ 2160240 w 2160240"/>
              <a:gd name="connsiteY2" fmla="*/ 460902 h 614536"/>
              <a:gd name="connsiteX3" fmla="*/ 360040 w 2160240"/>
              <a:gd name="connsiteY3" fmla="*/ 460902 h 614536"/>
              <a:gd name="connsiteX4" fmla="*/ 397212 w 2160240"/>
              <a:gd name="connsiteY4" fmla="*/ 595955 h 614536"/>
              <a:gd name="connsiteX5" fmla="*/ 0 w 2160240"/>
              <a:gd name="connsiteY5" fmla="*/ 614536 h 614536"/>
              <a:gd name="connsiteX6" fmla="*/ 0 w 2160240"/>
              <a:gd name="connsiteY6" fmla="*/ 0 h 614536"/>
              <a:gd name="connsiteX0" fmla="*/ 0 w 2160240"/>
              <a:gd name="connsiteY0" fmla="*/ 0 h 614536"/>
              <a:gd name="connsiteX1" fmla="*/ 2160240 w 2160240"/>
              <a:gd name="connsiteY1" fmla="*/ 0 h 614536"/>
              <a:gd name="connsiteX2" fmla="*/ 2160240 w 2160240"/>
              <a:gd name="connsiteY2" fmla="*/ 460902 h 614536"/>
              <a:gd name="connsiteX3" fmla="*/ 432048 w 2160240"/>
              <a:gd name="connsiteY3" fmla="*/ 460902 h 614536"/>
              <a:gd name="connsiteX4" fmla="*/ 397212 w 2160240"/>
              <a:gd name="connsiteY4" fmla="*/ 595955 h 614536"/>
              <a:gd name="connsiteX5" fmla="*/ 0 w 2160240"/>
              <a:gd name="connsiteY5" fmla="*/ 614536 h 614536"/>
              <a:gd name="connsiteX6" fmla="*/ 0 w 2160240"/>
              <a:gd name="connsiteY6" fmla="*/ 0 h 614536"/>
              <a:gd name="connsiteX0" fmla="*/ 0 w 2160240"/>
              <a:gd name="connsiteY0" fmla="*/ 0 h 614536"/>
              <a:gd name="connsiteX1" fmla="*/ 2160240 w 2160240"/>
              <a:gd name="connsiteY1" fmla="*/ 0 h 614536"/>
              <a:gd name="connsiteX2" fmla="*/ 2160240 w 2160240"/>
              <a:gd name="connsiteY2" fmla="*/ 460902 h 614536"/>
              <a:gd name="connsiteX3" fmla="*/ 432048 w 2160240"/>
              <a:gd name="connsiteY3" fmla="*/ 460902 h 614536"/>
              <a:gd name="connsiteX4" fmla="*/ 432048 w 2160240"/>
              <a:gd name="connsiteY4" fmla="*/ 614536 h 614536"/>
              <a:gd name="connsiteX5" fmla="*/ 0 w 2160240"/>
              <a:gd name="connsiteY5" fmla="*/ 614536 h 614536"/>
              <a:gd name="connsiteX6" fmla="*/ 0 w 2160240"/>
              <a:gd name="connsiteY6" fmla="*/ 0 h 614536"/>
              <a:gd name="connsiteX0" fmla="*/ 0 w 2160240"/>
              <a:gd name="connsiteY0" fmla="*/ 0 h 635756"/>
              <a:gd name="connsiteX1" fmla="*/ 2160240 w 2160240"/>
              <a:gd name="connsiteY1" fmla="*/ 0 h 635756"/>
              <a:gd name="connsiteX2" fmla="*/ 2160240 w 2160240"/>
              <a:gd name="connsiteY2" fmla="*/ 460902 h 635756"/>
              <a:gd name="connsiteX3" fmla="*/ 432048 w 2160240"/>
              <a:gd name="connsiteY3" fmla="*/ 460902 h 635756"/>
              <a:gd name="connsiteX4" fmla="*/ 469220 w 2160240"/>
              <a:gd name="connsiteY4" fmla="*/ 635756 h 635756"/>
              <a:gd name="connsiteX5" fmla="*/ 0 w 2160240"/>
              <a:gd name="connsiteY5" fmla="*/ 614536 h 635756"/>
              <a:gd name="connsiteX6" fmla="*/ 0 w 2160240"/>
              <a:gd name="connsiteY6" fmla="*/ 0 h 635756"/>
              <a:gd name="connsiteX0" fmla="*/ 0 w 2160240"/>
              <a:gd name="connsiteY0" fmla="*/ 0 h 635756"/>
              <a:gd name="connsiteX1" fmla="*/ 2160240 w 2160240"/>
              <a:gd name="connsiteY1" fmla="*/ 0 h 635756"/>
              <a:gd name="connsiteX2" fmla="*/ 2160240 w 2160240"/>
              <a:gd name="connsiteY2" fmla="*/ 460902 h 635756"/>
              <a:gd name="connsiteX3" fmla="*/ 469220 w 2160240"/>
              <a:gd name="connsiteY3" fmla="*/ 471861 h 635756"/>
              <a:gd name="connsiteX4" fmla="*/ 469220 w 2160240"/>
              <a:gd name="connsiteY4" fmla="*/ 635756 h 635756"/>
              <a:gd name="connsiteX5" fmla="*/ 0 w 2160240"/>
              <a:gd name="connsiteY5" fmla="*/ 614536 h 635756"/>
              <a:gd name="connsiteX6" fmla="*/ 0 w 2160240"/>
              <a:gd name="connsiteY6" fmla="*/ 0 h 635756"/>
              <a:gd name="connsiteX0" fmla="*/ 0 w 2160240"/>
              <a:gd name="connsiteY0" fmla="*/ 0 h 635756"/>
              <a:gd name="connsiteX1" fmla="*/ 2160240 w 2160240"/>
              <a:gd name="connsiteY1" fmla="*/ 0 h 635756"/>
              <a:gd name="connsiteX2" fmla="*/ 2160240 w 2160240"/>
              <a:gd name="connsiteY2" fmla="*/ 460902 h 635756"/>
              <a:gd name="connsiteX3" fmla="*/ 469220 w 2160240"/>
              <a:gd name="connsiteY3" fmla="*/ 471861 h 635756"/>
              <a:gd name="connsiteX4" fmla="*/ 469220 w 2160240"/>
              <a:gd name="connsiteY4" fmla="*/ 635756 h 635756"/>
              <a:gd name="connsiteX5" fmla="*/ 37172 w 2160240"/>
              <a:gd name="connsiteY5" fmla="*/ 635756 h 635756"/>
              <a:gd name="connsiteX6" fmla="*/ 0 w 2160240"/>
              <a:gd name="connsiteY6" fmla="*/ 0 h 635756"/>
              <a:gd name="connsiteX0" fmla="*/ 0 w 2160240"/>
              <a:gd name="connsiteY0" fmla="*/ 0 h 635756"/>
              <a:gd name="connsiteX1" fmla="*/ 2160240 w 2160240"/>
              <a:gd name="connsiteY1" fmla="*/ 0 h 635756"/>
              <a:gd name="connsiteX2" fmla="*/ 2160240 w 2160240"/>
              <a:gd name="connsiteY2" fmla="*/ 460902 h 635756"/>
              <a:gd name="connsiteX3" fmla="*/ 541228 w 2160240"/>
              <a:gd name="connsiteY3" fmla="*/ 471861 h 635756"/>
              <a:gd name="connsiteX4" fmla="*/ 469220 w 2160240"/>
              <a:gd name="connsiteY4" fmla="*/ 635756 h 635756"/>
              <a:gd name="connsiteX5" fmla="*/ 37172 w 2160240"/>
              <a:gd name="connsiteY5" fmla="*/ 635756 h 635756"/>
              <a:gd name="connsiteX6" fmla="*/ 0 w 2160240"/>
              <a:gd name="connsiteY6" fmla="*/ 0 h 635756"/>
              <a:gd name="connsiteX0" fmla="*/ 0 w 2160240"/>
              <a:gd name="connsiteY0" fmla="*/ 0 h 635756"/>
              <a:gd name="connsiteX1" fmla="*/ 2160240 w 2160240"/>
              <a:gd name="connsiteY1" fmla="*/ 0 h 635756"/>
              <a:gd name="connsiteX2" fmla="*/ 2160240 w 2160240"/>
              <a:gd name="connsiteY2" fmla="*/ 460902 h 635756"/>
              <a:gd name="connsiteX3" fmla="*/ 541228 w 2160240"/>
              <a:gd name="connsiteY3" fmla="*/ 471861 h 635756"/>
              <a:gd name="connsiteX4" fmla="*/ 541228 w 2160240"/>
              <a:gd name="connsiteY4" fmla="*/ 635756 h 635756"/>
              <a:gd name="connsiteX5" fmla="*/ 37172 w 2160240"/>
              <a:gd name="connsiteY5" fmla="*/ 635756 h 635756"/>
              <a:gd name="connsiteX6" fmla="*/ 0 w 2160240"/>
              <a:gd name="connsiteY6" fmla="*/ 0 h 635756"/>
              <a:gd name="connsiteX0" fmla="*/ 0 w 2197412"/>
              <a:gd name="connsiteY0" fmla="*/ 0 h 635756"/>
              <a:gd name="connsiteX1" fmla="*/ 2160240 w 2197412"/>
              <a:gd name="connsiteY1" fmla="*/ 0 h 635756"/>
              <a:gd name="connsiteX2" fmla="*/ 2197412 w 2197412"/>
              <a:gd name="connsiteY2" fmla="*/ 471861 h 635756"/>
              <a:gd name="connsiteX3" fmla="*/ 541228 w 2197412"/>
              <a:gd name="connsiteY3" fmla="*/ 471861 h 635756"/>
              <a:gd name="connsiteX4" fmla="*/ 541228 w 2197412"/>
              <a:gd name="connsiteY4" fmla="*/ 635756 h 635756"/>
              <a:gd name="connsiteX5" fmla="*/ 37172 w 2197412"/>
              <a:gd name="connsiteY5" fmla="*/ 635756 h 635756"/>
              <a:gd name="connsiteX6" fmla="*/ 0 w 2197412"/>
              <a:gd name="connsiteY6" fmla="*/ 0 h 635756"/>
              <a:gd name="connsiteX0" fmla="*/ 0 w 2197412"/>
              <a:gd name="connsiteY0" fmla="*/ 19822 h 655578"/>
              <a:gd name="connsiteX1" fmla="*/ 2197412 w 2197412"/>
              <a:gd name="connsiteY1" fmla="*/ 0 h 655578"/>
              <a:gd name="connsiteX2" fmla="*/ 2197412 w 2197412"/>
              <a:gd name="connsiteY2" fmla="*/ 491683 h 655578"/>
              <a:gd name="connsiteX3" fmla="*/ 541228 w 2197412"/>
              <a:gd name="connsiteY3" fmla="*/ 491683 h 655578"/>
              <a:gd name="connsiteX4" fmla="*/ 541228 w 2197412"/>
              <a:gd name="connsiteY4" fmla="*/ 655578 h 655578"/>
              <a:gd name="connsiteX5" fmla="*/ 37172 w 2197412"/>
              <a:gd name="connsiteY5" fmla="*/ 655578 h 655578"/>
              <a:gd name="connsiteX6" fmla="*/ 0 w 2197412"/>
              <a:gd name="connsiteY6" fmla="*/ 19822 h 655578"/>
              <a:gd name="connsiteX0" fmla="*/ 0 w 2160240"/>
              <a:gd name="connsiteY0" fmla="*/ 0 h 655578"/>
              <a:gd name="connsiteX1" fmla="*/ 2160240 w 2160240"/>
              <a:gd name="connsiteY1" fmla="*/ 0 h 655578"/>
              <a:gd name="connsiteX2" fmla="*/ 2160240 w 2160240"/>
              <a:gd name="connsiteY2" fmla="*/ 491683 h 655578"/>
              <a:gd name="connsiteX3" fmla="*/ 504056 w 2160240"/>
              <a:gd name="connsiteY3" fmla="*/ 491683 h 655578"/>
              <a:gd name="connsiteX4" fmla="*/ 504056 w 2160240"/>
              <a:gd name="connsiteY4" fmla="*/ 655578 h 655578"/>
              <a:gd name="connsiteX5" fmla="*/ 0 w 2160240"/>
              <a:gd name="connsiteY5" fmla="*/ 655578 h 655578"/>
              <a:gd name="connsiteX6" fmla="*/ 0 w 2160240"/>
              <a:gd name="connsiteY6" fmla="*/ 0 h 65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40" h="655578">
                <a:moveTo>
                  <a:pt x="0" y="0"/>
                </a:moveTo>
                <a:lnTo>
                  <a:pt x="2160240" y="0"/>
                </a:lnTo>
                <a:lnTo>
                  <a:pt x="2160240" y="491683"/>
                </a:lnTo>
                <a:lnTo>
                  <a:pt x="504056" y="491683"/>
                </a:lnTo>
                <a:lnTo>
                  <a:pt x="504056" y="655578"/>
                </a:lnTo>
                <a:lnTo>
                  <a:pt x="0" y="655578"/>
                </a:lnTo>
                <a:lnTo>
                  <a:pt x="0" y="0"/>
                </a:lnTo>
                <a:close/>
              </a:path>
            </a:pathLst>
          </a:custGeom>
          <a:blipFill dpi="0" rotWithShape="1">
            <a:blip r:embed="rId2" cstate="print">
              <a:alphaModFix amt="40000"/>
            </a:blip>
            <a:srcRect/>
            <a:tile tx="0" ty="0" sx="100000" sy="100000" flip="none" algn="tl"/>
          </a:blipFill>
        </p:spPr>
        <p:style>
          <a:lnRef idx="2">
            <a:schemeClr val="dk1"/>
          </a:lnRef>
          <a:fillRef idx="1">
            <a:schemeClr val="lt1"/>
          </a:fillRef>
          <a:effectRef idx="0">
            <a:schemeClr val="dk1"/>
          </a:effectRef>
          <a:fontRef idx="minor">
            <a:schemeClr val="dk1"/>
          </a:fontRef>
        </p:style>
        <p:txBody>
          <a:bodyPr rtlCol="0" anchor="ctr"/>
          <a:lstStyle/>
          <a:p>
            <a:pPr marL="0" algn="ctr" defTabSz="914400" rtl="0" eaLnBrk="1" latinLnBrk="0" hangingPunct="1"/>
            <a:endParaRPr lang="fr-FR" sz="1800" kern="1200">
              <a:solidFill>
                <a:schemeClr val="dk1"/>
              </a:solidFill>
              <a:latin typeface="+mn-lt"/>
              <a:ea typeface="+mn-ea"/>
              <a:cs typeface="+mn-cs"/>
            </a:endParaRPr>
          </a:p>
        </p:txBody>
      </p:sp>
      <p:sp>
        <p:nvSpPr>
          <p:cNvPr id="19" name="Espace réservé du texte 18"/>
          <p:cNvSpPr>
            <a:spLocks noGrp="1"/>
          </p:cNvSpPr>
          <p:nvPr>
            <p:ph type="body" sz="quarter" idx="12" hasCustomPrompt="1"/>
          </p:nvPr>
        </p:nvSpPr>
        <p:spPr>
          <a:xfrm>
            <a:off x="892089" y="1510911"/>
            <a:ext cx="1584176" cy="333913"/>
          </a:xfrm>
        </p:spPr>
        <p:txBody>
          <a:bodyPr>
            <a:noAutofit/>
          </a:bodyPr>
          <a:lstStyle>
            <a:lvl1pPr marL="0">
              <a:spcBef>
                <a:spcPts val="0"/>
              </a:spcBef>
              <a:buNone/>
              <a:defRPr sz="1200" baseline="0"/>
            </a:lvl1pPr>
            <a:lvl2pPr marL="0">
              <a:spcBef>
                <a:spcPts val="0"/>
              </a:spcBef>
              <a:buNone/>
              <a:defRPr sz="1400"/>
            </a:lvl2pPr>
            <a:lvl3pPr marL="0">
              <a:spcBef>
                <a:spcPts val="0"/>
              </a:spcBef>
              <a:buNone/>
              <a:defRPr sz="1400"/>
            </a:lvl3pPr>
            <a:lvl4pPr marL="0">
              <a:spcBef>
                <a:spcPts val="0"/>
              </a:spcBef>
              <a:buNone/>
              <a:defRPr sz="1400"/>
            </a:lvl4pPr>
            <a:lvl5pPr marL="0">
              <a:spcBef>
                <a:spcPts val="0"/>
              </a:spcBef>
              <a:buNone/>
              <a:defRPr sz="1400"/>
            </a:lvl5pPr>
          </a:lstStyle>
          <a:p>
            <a:pPr lvl="0"/>
            <a:r>
              <a:rPr lang="fr-FR" dirty="0"/>
              <a:t>Titre de la carte</a:t>
            </a:r>
          </a:p>
        </p:txBody>
      </p:sp>
      <p:sp>
        <p:nvSpPr>
          <p:cNvPr id="20" name="Espace réservé du texte 18"/>
          <p:cNvSpPr>
            <a:spLocks noGrp="1"/>
          </p:cNvSpPr>
          <p:nvPr>
            <p:ph type="body" sz="quarter" idx="13" hasCustomPrompt="1"/>
          </p:nvPr>
        </p:nvSpPr>
        <p:spPr>
          <a:xfrm>
            <a:off x="5131852" y="4437112"/>
            <a:ext cx="2088232" cy="914400"/>
          </a:xfrm>
        </p:spPr>
        <p:txBody>
          <a:bodyPr>
            <a:noAutofit/>
          </a:bodyPr>
          <a:lstStyle>
            <a:lvl1pPr marL="0" algn="ctr">
              <a:spcBef>
                <a:spcPts val="0"/>
              </a:spcBef>
              <a:buNone/>
              <a:defRPr sz="1200"/>
            </a:lvl1pPr>
            <a:lvl2pPr marL="0">
              <a:spcBef>
                <a:spcPts val="0"/>
              </a:spcBef>
              <a:buNone/>
              <a:defRPr sz="1400"/>
            </a:lvl2pPr>
            <a:lvl3pPr marL="0">
              <a:spcBef>
                <a:spcPts val="0"/>
              </a:spcBef>
              <a:buNone/>
              <a:defRPr sz="1400"/>
            </a:lvl3pPr>
            <a:lvl4pPr marL="0">
              <a:spcBef>
                <a:spcPts val="0"/>
              </a:spcBef>
              <a:buNone/>
              <a:defRPr sz="1400"/>
            </a:lvl4pPr>
            <a:lvl5pPr marL="0">
              <a:spcBef>
                <a:spcPts val="0"/>
              </a:spcBef>
              <a:buNone/>
              <a:defRPr sz="1400"/>
            </a:lvl5pPr>
          </a:lstStyle>
          <a:p>
            <a:pPr lvl="0"/>
            <a:r>
              <a:rPr lang="fr-FR" dirty="0"/>
              <a:t>Texte d’accompagnement</a:t>
            </a:r>
          </a:p>
        </p:txBody>
      </p:sp>
      <p:sp>
        <p:nvSpPr>
          <p:cNvPr id="21" name="Ellipse 20"/>
          <p:cNvSpPr/>
          <p:nvPr userDrawn="1"/>
        </p:nvSpPr>
        <p:spPr>
          <a:xfrm>
            <a:off x="540758" y="1519620"/>
            <a:ext cx="360040" cy="360040"/>
          </a:xfrm>
          <a:prstGeom prst="ellipse">
            <a:avLst/>
          </a:prstGeom>
          <a:solidFill>
            <a:schemeClr val="tx1">
              <a:lumMod val="50000"/>
              <a:lumOff val="50000"/>
            </a:schemeClr>
          </a:solidFill>
          <a:ln>
            <a:noFill/>
          </a:ln>
          <a:scene3d>
            <a:camera prst="orthographicFront"/>
            <a:lightRig rig="threePt" dir="t"/>
          </a:scene3d>
          <a:sp3d>
            <a:bevelT w="152400" h="50800" prst="softRound"/>
          </a:sp3d>
        </p:spPr>
        <p:style>
          <a:lnRef idx="1">
            <a:schemeClr val="dk1"/>
          </a:lnRef>
          <a:fillRef idx="2">
            <a:schemeClr val="dk1"/>
          </a:fillRef>
          <a:effectRef idx="1">
            <a:schemeClr val="dk1"/>
          </a:effectRef>
          <a:fontRef idx="minor">
            <a:schemeClr val="dk1"/>
          </a:fontRef>
        </p:style>
        <p:txBody>
          <a:bodyPr rtlCol="0" anchor="ctr"/>
          <a:lstStyle/>
          <a:p>
            <a:pPr algn="ctr"/>
            <a:endParaRPr lang="fr-FR"/>
          </a:p>
        </p:txBody>
      </p:sp>
      <p:sp>
        <p:nvSpPr>
          <p:cNvPr id="23" name="Espace réservé du texte 22"/>
          <p:cNvSpPr>
            <a:spLocks noGrp="1"/>
          </p:cNvSpPr>
          <p:nvPr>
            <p:ph type="body" sz="quarter" idx="14" hasCustomPrompt="1"/>
          </p:nvPr>
        </p:nvSpPr>
        <p:spPr>
          <a:xfrm>
            <a:off x="551803" y="1510911"/>
            <a:ext cx="360040" cy="360040"/>
          </a:xfrm>
        </p:spPr>
        <p:txBody>
          <a:bodyPr wrap="none" lIns="0" tIns="0" rIns="0" bIns="0" anchor="ctr" anchorCtr="0">
            <a:noAutofit/>
          </a:bodyPr>
          <a:lstStyle>
            <a:lvl1pPr algn="ctr">
              <a:spcBef>
                <a:spcPts val="0"/>
              </a:spcBef>
              <a:buNone/>
              <a:defRPr sz="1600" b="1">
                <a:solidFill>
                  <a:schemeClr val="bg1"/>
                </a:solidFill>
              </a:defRPr>
            </a:lvl1pPr>
            <a:lvl2pPr algn="ctr">
              <a:spcBef>
                <a:spcPts val="0"/>
              </a:spcBef>
              <a:buNone/>
              <a:defRPr sz="1200"/>
            </a:lvl2pPr>
            <a:lvl3pPr algn="ctr">
              <a:spcBef>
                <a:spcPts val="0"/>
              </a:spcBef>
              <a:buNone/>
              <a:defRPr sz="1200"/>
            </a:lvl3pPr>
            <a:lvl4pPr algn="ctr">
              <a:spcBef>
                <a:spcPts val="0"/>
              </a:spcBef>
              <a:buNone/>
              <a:defRPr sz="1200"/>
            </a:lvl4pPr>
            <a:lvl5pPr algn="ctr">
              <a:spcBef>
                <a:spcPts val="0"/>
              </a:spcBef>
              <a:buNone/>
              <a:defRPr sz="1200"/>
            </a:lvl5pPr>
          </a:lstStyle>
          <a:p>
            <a:pPr lvl="0"/>
            <a:r>
              <a:rPr lang="fr-FR" dirty="0"/>
              <a:t>N°</a:t>
            </a:r>
          </a:p>
        </p:txBody>
      </p:sp>
      <p:sp>
        <p:nvSpPr>
          <p:cNvPr id="24" name="Espace réservé du texte 18"/>
          <p:cNvSpPr>
            <a:spLocks noGrp="1"/>
          </p:cNvSpPr>
          <p:nvPr>
            <p:ph type="body" sz="quarter" idx="15" hasCustomPrompt="1"/>
          </p:nvPr>
        </p:nvSpPr>
        <p:spPr>
          <a:xfrm>
            <a:off x="488504" y="4437112"/>
            <a:ext cx="2088232" cy="914400"/>
          </a:xfrm>
        </p:spPr>
        <p:txBody>
          <a:bodyPr>
            <a:noAutofit/>
          </a:bodyPr>
          <a:lstStyle>
            <a:lvl1pPr marL="0" algn="ctr">
              <a:spcBef>
                <a:spcPts val="0"/>
              </a:spcBef>
              <a:buNone/>
              <a:defRPr sz="1200"/>
            </a:lvl1pPr>
            <a:lvl2pPr marL="0">
              <a:spcBef>
                <a:spcPts val="0"/>
              </a:spcBef>
              <a:buNone/>
              <a:defRPr sz="1400"/>
            </a:lvl2pPr>
            <a:lvl3pPr marL="0">
              <a:spcBef>
                <a:spcPts val="0"/>
              </a:spcBef>
              <a:buNone/>
              <a:defRPr sz="1400"/>
            </a:lvl3pPr>
            <a:lvl4pPr marL="0">
              <a:spcBef>
                <a:spcPts val="0"/>
              </a:spcBef>
              <a:buNone/>
              <a:defRPr sz="1400"/>
            </a:lvl4pPr>
            <a:lvl5pPr marL="0">
              <a:spcBef>
                <a:spcPts val="0"/>
              </a:spcBef>
              <a:buNone/>
              <a:defRPr sz="1400"/>
            </a:lvl5pPr>
          </a:lstStyle>
          <a:p>
            <a:pPr lvl="0"/>
            <a:r>
              <a:rPr lang="fr-FR" dirty="0"/>
              <a:t>Texte d’accompagnement</a:t>
            </a:r>
          </a:p>
        </p:txBody>
      </p:sp>
      <p:sp>
        <p:nvSpPr>
          <p:cNvPr id="25" name="Forme libre 24"/>
          <p:cNvSpPr/>
          <p:nvPr userDrawn="1"/>
        </p:nvSpPr>
        <p:spPr>
          <a:xfrm>
            <a:off x="5097016" y="1430194"/>
            <a:ext cx="2160240" cy="540000"/>
          </a:xfrm>
          <a:custGeom>
            <a:avLst/>
            <a:gdLst>
              <a:gd name="connsiteX0" fmla="*/ 0 w 2160000"/>
              <a:gd name="connsiteY0" fmla="*/ 0 h 540000"/>
              <a:gd name="connsiteX1" fmla="*/ 2160000 w 2160000"/>
              <a:gd name="connsiteY1" fmla="*/ 0 h 540000"/>
              <a:gd name="connsiteX2" fmla="*/ 2160000 w 2160000"/>
              <a:gd name="connsiteY2" fmla="*/ 540000 h 540000"/>
              <a:gd name="connsiteX3" fmla="*/ 0 w 2160000"/>
              <a:gd name="connsiteY3" fmla="*/ 540000 h 540000"/>
              <a:gd name="connsiteX4" fmla="*/ 0 w 2160000"/>
              <a:gd name="connsiteY4" fmla="*/ 0 h 540000"/>
              <a:gd name="connsiteX0" fmla="*/ 0 w 2160000"/>
              <a:gd name="connsiteY0" fmla="*/ 0 h 540000"/>
              <a:gd name="connsiteX1" fmla="*/ 2160000 w 2160000"/>
              <a:gd name="connsiteY1" fmla="*/ 0 h 540000"/>
              <a:gd name="connsiteX2" fmla="*/ 2160000 w 2160000"/>
              <a:gd name="connsiteY2" fmla="*/ 540000 h 540000"/>
              <a:gd name="connsiteX3" fmla="*/ 539328 w 2160000"/>
              <a:gd name="connsiteY3" fmla="*/ 413740 h 540000"/>
              <a:gd name="connsiteX4" fmla="*/ 0 w 2160000"/>
              <a:gd name="connsiteY4" fmla="*/ 540000 h 540000"/>
              <a:gd name="connsiteX5" fmla="*/ 0 w 2160000"/>
              <a:gd name="connsiteY5" fmla="*/ 0 h 540000"/>
              <a:gd name="connsiteX0" fmla="*/ 0 w 2160000"/>
              <a:gd name="connsiteY0" fmla="*/ 0 h 540000"/>
              <a:gd name="connsiteX1" fmla="*/ 2160000 w 2160000"/>
              <a:gd name="connsiteY1" fmla="*/ 0 h 540000"/>
              <a:gd name="connsiteX2" fmla="*/ 2160000 w 2160000"/>
              <a:gd name="connsiteY2" fmla="*/ 540000 h 540000"/>
              <a:gd name="connsiteX3" fmla="*/ 827360 w 2160000"/>
              <a:gd name="connsiteY3" fmla="*/ 341732 h 540000"/>
              <a:gd name="connsiteX4" fmla="*/ 539328 w 2160000"/>
              <a:gd name="connsiteY4" fmla="*/ 413740 h 540000"/>
              <a:gd name="connsiteX5" fmla="*/ 0 w 2160000"/>
              <a:gd name="connsiteY5" fmla="*/ 540000 h 540000"/>
              <a:gd name="connsiteX6" fmla="*/ 0 w 2160000"/>
              <a:gd name="connsiteY6" fmla="*/ 0 h 540000"/>
              <a:gd name="connsiteX0" fmla="*/ 0 w 2160000"/>
              <a:gd name="connsiteY0" fmla="*/ 0 h 557756"/>
              <a:gd name="connsiteX1" fmla="*/ 2160000 w 2160000"/>
              <a:gd name="connsiteY1" fmla="*/ 0 h 557756"/>
              <a:gd name="connsiteX2" fmla="*/ 2160000 w 2160000"/>
              <a:gd name="connsiteY2" fmla="*/ 540000 h 557756"/>
              <a:gd name="connsiteX3" fmla="*/ 827360 w 2160000"/>
              <a:gd name="connsiteY3" fmla="*/ 341732 h 557756"/>
              <a:gd name="connsiteX4" fmla="*/ 467320 w 2160000"/>
              <a:gd name="connsiteY4" fmla="*/ 557756 h 557756"/>
              <a:gd name="connsiteX5" fmla="*/ 0 w 2160000"/>
              <a:gd name="connsiteY5" fmla="*/ 540000 h 557756"/>
              <a:gd name="connsiteX6" fmla="*/ 0 w 2160000"/>
              <a:gd name="connsiteY6" fmla="*/ 0 h 557756"/>
              <a:gd name="connsiteX0" fmla="*/ 0 w 2160000"/>
              <a:gd name="connsiteY0" fmla="*/ 0 h 557756"/>
              <a:gd name="connsiteX1" fmla="*/ 2160000 w 2160000"/>
              <a:gd name="connsiteY1" fmla="*/ 0 h 557756"/>
              <a:gd name="connsiteX2" fmla="*/ 2160000 w 2160000"/>
              <a:gd name="connsiteY2" fmla="*/ 540000 h 557756"/>
              <a:gd name="connsiteX3" fmla="*/ 827360 w 2160000"/>
              <a:gd name="connsiteY3" fmla="*/ 341732 h 557756"/>
              <a:gd name="connsiteX4" fmla="*/ 467320 w 2160000"/>
              <a:gd name="connsiteY4" fmla="*/ 557756 h 557756"/>
              <a:gd name="connsiteX5" fmla="*/ 35272 w 2160000"/>
              <a:gd name="connsiteY5" fmla="*/ 557756 h 557756"/>
              <a:gd name="connsiteX6" fmla="*/ 0 w 2160000"/>
              <a:gd name="connsiteY6" fmla="*/ 0 h 557756"/>
              <a:gd name="connsiteX0" fmla="*/ 0 w 2124728"/>
              <a:gd name="connsiteY0" fmla="*/ 0 h 576064"/>
              <a:gd name="connsiteX1" fmla="*/ 2124728 w 2124728"/>
              <a:gd name="connsiteY1" fmla="*/ 18308 h 576064"/>
              <a:gd name="connsiteX2" fmla="*/ 2124728 w 2124728"/>
              <a:gd name="connsiteY2" fmla="*/ 558308 h 576064"/>
              <a:gd name="connsiteX3" fmla="*/ 792088 w 2124728"/>
              <a:gd name="connsiteY3" fmla="*/ 360040 h 576064"/>
              <a:gd name="connsiteX4" fmla="*/ 432048 w 2124728"/>
              <a:gd name="connsiteY4" fmla="*/ 576064 h 576064"/>
              <a:gd name="connsiteX5" fmla="*/ 0 w 2124728"/>
              <a:gd name="connsiteY5" fmla="*/ 576064 h 576064"/>
              <a:gd name="connsiteX6" fmla="*/ 0 w 2124728"/>
              <a:gd name="connsiteY6" fmla="*/ 0 h 576064"/>
              <a:gd name="connsiteX0" fmla="*/ 0 w 2160240"/>
              <a:gd name="connsiteY0" fmla="*/ 0 h 576064"/>
              <a:gd name="connsiteX1" fmla="*/ 2160240 w 2160240"/>
              <a:gd name="connsiteY1" fmla="*/ 0 h 576064"/>
              <a:gd name="connsiteX2" fmla="*/ 2124728 w 2160240"/>
              <a:gd name="connsiteY2" fmla="*/ 558308 h 576064"/>
              <a:gd name="connsiteX3" fmla="*/ 792088 w 2160240"/>
              <a:gd name="connsiteY3" fmla="*/ 360040 h 576064"/>
              <a:gd name="connsiteX4" fmla="*/ 432048 w 2160240"/>
              <a:gd name="connsiteY4" fmla="*/ 576064 h 576064"/>
              <a:gd name="connsiteX5" fmla="*/ 0 w 2160240"/>
              <a:gd name="connsiteY5" fmla="*/ 576064 h 576064"/>
              <a:gd name="connsiteX6" fmla="*/ 0 w 2160240"/>
              <a:gd name="connsiteY6" fmla="*/ 0 h 576064"/>
              <a:gd name="connsiteX0" fmla="*/ 0 w 2160240"/>
              <a:gd name="connsiteY0" fmla="*/ 0 h 576064"/>
              <a:gd name="connsiteX1" fmla="*/ 2160240 w 2160240"/>
              <a:gd name="connsiteY1" fmla="*/ 0 h 576064"/>
              <a:gd name="connsiteX2" fmla="*/ 2160240 w 2160240"/>
              <a:gd name="connsiteY2" fmla="*/ 576064 h 576064"/>
              <a:gd name="connsiteX3" fmla="*/ 792088 w 2160240"/>
              <a:gd name="connsiteY3" fmla="*/ 360040 h 576064"/>
              <a:gd name="connsiteX4" fmla="*/ 432048 w 2160240"/>
              <a:gd name="connsiteY4" fmla="*/ 576064 h 576064"/>
              <a:gd name="connsiteX5" fmla="*/ 0 w 2160240"/>
              <a:gd name="connsiteY5" fmla="*/ 576064 h 576064"/>
              <a:gd name="connsiteX6" fmla="*/ 0 w 2160240"/>
              <a:gd name="connsiteY6" fmla="*/ 0 h 576064"/>
              <a:gd name="connsiteX0" fmla="*/ 0 w 2160240"/>
              <a:gd name="connsiteY0" fmla="*/ 0 h 576064"/>
              <a:gd name="connsiteX1" fmla="*/ 2160240 w 2160240"/>
              <a:gd name="connsiteY1" fmla="*/ 0 h 576064"/>
              <a:gd name="connsiteX2" fmla="*/ 2160240 w 2160240"/>
              <a:gd name="connsiteY2" fmla="*/ 576064 h 576064"/>
              <a:gd name="connsiteX3" fmla="*/ 432048 w 2160240"/>
              <a:gd name="connsiteY3" fmla="*/ 360040 h 576064"/>
              <a:gd name="connsiteX4" fmla="*/ 432048 w 2160240"/>
              <a:gd name="connsiteY4" fmla="*/ 576064 h 576064"/>
              <a:gd name="connsiteX5" fmla="*/ 0 w 2160240"/>
              <a:gd name="connsiteY5" fmla="*/ 576064 h 576064"/>
              <a:gd name="connsiteX6" fmla="*/ 0 w 2160240"/>
              <a:gd name="connsiteY6" fmla="*/ 0 h 576064"/>
              <a:gd name="connsiteX0" fmla="*/ 0 w 2160240"/>
              <a:gd name="connsiteY0" fmla="*/ 0 h 576064"/>
              <a:gd name="connsiteX1" fmla="*/ 2160240 w 2160240"/>
              <a:gd name="connsiteY1" fmla="*/ 0 h 576064"/>
              <a:gd name="connsiteX2" fmla="*/ 2160240 w 2160240"/>
              <a:gd name="connsiteY2" fmla="*/ 360040 h 576064"/>
              <a:gd name="connsiteX3" fmla="*/ 432048 w 2160240"/>
              <a:gd name="connsiteY3" fmla="*/ 360040 h 576064"/>
              <a:gd name="connsiteX4" fmla="*/ 432048 w 2160240"/>
              <a:gd name="connsiteY4" fmla="*/ 576064 h 576064"/>
              <a:gd name="connsiteX5" fmla="*/ 0 w 2160240"/>
              <a:gd name="connsiteY5" fmla="*/ 576064 h 576064"/>
              <a:gd name="connsiteX6" fmla="*/ 0 w 2160240"/>
              <a:gd name="connsiteY6" fmla="*/ 0 h 576064"/>
              <a:gd name="connsiteX0" fmla="*/ 0 w 2195076"/>
              <a:gd name="connsiteY0" fmla="*/ 0 h 576064"/>
              <a:gd name="connsiteX1" fmla="*/ 2160240 w 2195076"/>
              <a:gd name="connsiteY1" fmla="*/ 0 h 576064"/>
              <a:gd name="connsiteX2" fmla="*/ 2195076 w 2195076"/>
              <a:gd name="connsiteY2" fmla="*/ 441011 h 576064"/>
              <a:gd name="connsiteX3" fmla="*/ 432048 w 2195076"/>
              <a:gd name="connsiteY3" fmla="*/ 360040 h 576064"/>
              <a:gd name="connsiteX4" fmla="*/ 432048 w 2195076"/>
              <a:gd name="connsiteY4" fmla="*/ 576064 h 576064"/>
              <a:gd name="connsiteX5" fmla="*/ 0 w 2195076"/>
              <a:gd name="connsiteY5" fmla="*/ 576064 h 576064"/>
              <a:gd name="connsiteX6" fmla="*/ 0 w 2195076"/>
              <a:gd name="connsiteY6" fmla="*/ 0 h 576064"/>
              <a:gd name="connsiteX0" fmla="*/ 0 w 2195076"/>
              <a:gd name="connsiteY0" fmla="*/ 0 h 576064"/>
              <a:gd name="connsiteX1" fmla="*/ 2160240 w 2195076"/>
              <a:gd name="connsiteY1" fmla="*/ 0 h 576064"/>
              <a:gd name="connsiteX2" fmla="*/ 2195076 w 2195076"/>
              <a:gd name="connsiteY2" fmla="*/ 441011 h 576064"/>
              <a:gd name="connsiteX3" fmla="*/ 394876 w 2195076"/>
              <a:gd name="connsiteY3" fmla="*/ 441011 h 576064"/>
              <a:gd name="connsiteX4" fmla="*/ 432048 w 2195076"/>
              <a:gd name="connsiteY4" fmla="*/ 576064 h 576064"/>
              <a:gd name="connsiteX5" fmla="*/ 0 w 2195076"/>
              <a:gd name="connsiteY5" fmla="*/ 576064 h 576064"/>
              <a:gd name="connsiteX6" fmla="*/ 0 w 2195076"/>
              <a:gd name="connsiteY6" fmla="*/ 0 h 576064"/>
              <a:gd name="connsiteX0" fmla="*/ 0 w 2195076"/>
              <a:gd name="connsiteY0" fmla="*/ 19891 h 595955"/>
              <a:gd name="connsiteX1" fmla="*/ 2195076 w 2195076"/>
              <a:gd name="connsiteY1" fmla="*/ 0 h 595955"/>
              <a:gd name="connsiteX2" fmla="*/ 2195076 w 2195076"/>
              <a:gd name="connsiteY2" fmla="*/ 460902 h 595955"/>
              <a:gd name="connsiteX3" fmla="*/ 394876 w 2195076"/>
              <a:gd name="connsiteY3" fmla="*/ 460902 h 595955"/>
              <a:gd name="connsiteX4" fmla="*/ 432048 w 2195076"/>
              <a:gd name="connsiteY4" fmla="*/ 595955 h 595955"/>
              <a:gd name="connsiteX5" fmla="*/ 0 w 2195076"/>
              <a:gd name="connsiteY5" fmla="*/ 595955 h 595955"/>
              <a:gd name="connsiteX6" fmla="*/ 0 w 2195076"/>
              <a:gd name="connsiteY6" fmla="*/ 19891 h 595955"/>
              <a:gd name="connsiteX0" fmla="*/ 34836 w 2195076"/>
              <a:gd name="connsiteY0" fmla="*/ 0 h 595955"/>
              <a:gd name="connsiteX1" fmla="*/ 2195076 w 2195076"/>
              <a:gd name="connsiteY1" fmla="*/ 0 h 595955"/>
              <a:gd name="connsiteX2" fmla="*/ 2195076 w 2195076"/>
              <a:gd name="connsiteY2" fmla="*/ 460902 h 595955"/>
              <a:gd name="connsiteX3" fmla="*/ 394876 w 2195076"/>
              <a:gd name="connsiteY3" fmla="*/ 460902 h 595955"/>
              <a:gd name="connsiteX4" fmla="*/ 432048 w 2195076"/>
              <a:gd name="connsiteY4" fmla="*/ 595955 h 595955"/>
              <a:gd name="connsiteX5" fmla="*/ 0 w 2195076"/>
              <a:gd name="connsiteY5" fmla="*/ 595955 h 595955"/>
              <a:gd name="connsiteX6" fmla="*/ 34836 w 2195076"/>
              <a:gd name="connsiteY6" fmla="*/ 0 h 595955"/>
              <a:gd name="connsiteX0" fmla="*/ 0 w 2160240"/>
              <a:gd name="connsiteY0" fmla="*/ 0 h 614536"/>
              <a:gd name="connsiteX1" fmla="*/ 2160240 w 2160240"/>
              <a:gd name="connsiteY1" fmla="*/ 0 h 614536"/>
              <a:gd name="connsiteX2" fmla="*/ 2160240 w 2160240"/>
              <a:gd name="connsiteY2" fmla="*/ 460902 h 614536"/>
              <a:gd name="connsiteX3" fmla="*/ 360040 w 2160240"/>
              <a:gd name="connsiteY3" fmla="*/ 460902 h 614536"/>
              <a:gd name="connsiteX4" fmla="*/ 397212 w 2160240"/>
              <a:gd name="connsiteY4" fmla="*/ 595955 h 614536"/>
              <a:gd name="connsiteX5" fmla="*/ 0 w 2160240"/>
              <a:gd name="connsiteY5" fmla="*/ 614536 h 614536"/>
              <a:gd name="connsiteX6" fmla="*/ 0 w 2160240"/>
              <a:gd name="connsiteY6" fmla="*/ 0 h 614536"/>
              <a:gd name="connsiteX0" fmla="*/ 0 w 2160240"/>
              <a:gd name="connsiteY0" fmla="*/ 0 h 614536"/>
              <a:gd name="connsiteX1" fmla="*/ 2160240 w 2160240"/>
              <a:gd name="connsiteY1" fmla="*/ 0 h 614536"/>
              <a:gd name="connsiteX2" fmla="*/ 2160240 w 2160240"/>
              <a:gd name="connsiteY2" fmla="*/ 460902 h 614536"/>
              <a:gd name="connsiteX3" fmla="*/ 360040 w 2160240"/>
              <a:gd name="connsiteY3" fmla="*/ 460902 h 614536"/>
              <a:gd name="connsiteX4" fmla="*/ 397212 w 2160240"/>
              <a:gd name="connsiteY4" fmla="*/ 595955 h 614536"/>
              <a:gd name="connsiteX5" fmla="*/ 0 w 2160240"/>
              <a:gd name="connsiteY5" fmla="*/ 614536 h 614536"/>
              <a:gd name="connsiteX6" fmla="*/ 0 w 2160240"/>
              <a:gd name="connsiteY6" fmla="*/ 0 h 614536"/>
              <a:gd name="connsiteX0" fmla="*/ 0 w 2160240"/>
              <a:gd name="connsiteY0" fmla="*/ 0 h 614536"/>
              <a:gd name="connsiteX1" fmla="*/ 2160240 w 2160240"/>
              <a:gd name="connsiteY1" fmla="*/ 0 h 614536"/>
              <a:gd name="connsiteX2" fmla="*/ 2160240 w 2160240"/>
              <a:gd name="connsiteY2" fmla="*/ 460902 h 614536"/>
              <a:gd name="connsiteX3" fmla="*/ 432048 w 2160240"/>
              <a:gd name="connsiteY3" fmla="*/ 460902 h 614536"/>
              <a:gd name="connsiteX4" fmla="*/ 397212 w 2160240"/>
              <a:gd name="connsiteY4" fmla="*/ 595955 h 614536"/>
              <a:gd name="connsiteX5" fmla="*/ 0 w 2160240"/>
              <a:gd name="connsiteY5" fmla="*/ 614536 h 614536"/>
              <a:gd name="connsiteX6" fmla="*/ 0 w 2160240"/>
              <a:gd name="connsiteY6" fmla="*/ 0 h 614536"/>
              <a:gd name="connsiteX0" fmla="*/ 0 w 2160240"/>
              <a:gd name="connsiteY0" fmla="*/ 0 h 614536"/>
              <a:gd name="connsiteX1" fmla="*/ 2160240 w 2160240"/>
              <a:gd name="connsiteY1" fmla="*/ 0 h 614536"/>
              <a:gd name="connsiteX2" fmla="*/ 2160240 w 2160240"/>
              <a:gd name="connsiteY2" fmla="*/ 460902 h 614536"/>
              <a:gd name="connsiteX3" fmla="*/ 432048 w 2160240"/>
              <a:gd name="connsiteY3" fmla="*/ 460902 h 614536"/>
              <a:gd name="connsiteX4" fmla="*/ 432048 w 2160240"/>
              <a:gd name="connsiteY4" fmla="*/ 614536 h 614536"/>
              <a:gd name="connsiteX5" fmla="*/ 0 w 2160240"/>
              <a:gd name="connsiteY5" fmla="*/ 614536 h 614536"/>
              <a:gd name="connsiteX6" fmla="*/ 0 w 2160240"/>
              <a:gd name="connsiteY6" fmla="*/ 0 h 614536"/>
              <a:gd name="connsiteX0" fmla="*/ 0 w 2160240"/>
              <a:gd name="connsiteY0" fmla="*/ 0 h 635756"/>
              <a:gd name="connsiteX1" fmla="*/ 2160240 w 2160240"/>
              <a:gd name="connsiteY1" fmla="*/ 0 h 635756"/>
              <a:gd name="connsiteX2" fmla="*/ 2160240 w 2160240"/>
              <a:gd name="connsiteY2" fmla="*/ 460902 h 635756"/>
              <a:gd name="connsiteX3" fmla="*/ 432048 w 2160240"/>
              <a:gd name="connsiteY3" fmla="*/ 460902 h 635756"/>
              <a:gd name="connsiteX4" fmla="*/ 469220 w 2160240"/>
              <a:gd name="connsiteY4" fmla="*/ 635756 h 635756"/>
              <a:gd name="connsiteX5" fmla="*/ 0 w 2160240"/>
              <a:gd name="connsiteY5" fmla="*/ 614536 h 635756"/>
              <a:gd name="connsiteX6" fmla="*/ 0 w 2160240"/>
              <a:gd name="connsiteY6" fmla="*/ 0 h 635756"/>
              <a:gd name="connsiteX0" fmla="*/ 0 w 2160240"/>
              <a:gd name="connsiteY0" fmla="*/ 0 h 635756"/>
              <a:gd name="connsiteX1" fmla="*/ 2160240 w 2160240"/>
              <a:gd name="connsiteY1" fmla="*/ 0 h 635756"/>
              <a:gd name="connsiteX2" fmla="*/ 2160240 w 2160240"/>
              <a:gd name="connsiteY2" fmla="*/ 460902 h 635756"/>
              <a:gd name="connsiteX3" fmla="*/ 469220 w 2160240"/>
              <a:gd name="connsiteY3" fmla="*/ 471861 h 635756"/>
              <a:gd name="connsiteX4" fmla="*/ 469220 w 2160240"/>
              <a:gd name="connsiteY4" fmla="*/ 635756 h 635756"/>
              <a:gd name="connsiteX5" fmla="*/ 0 w 2160240"/>
              <a:gd name="connsiteY5" fmla="*/ 614536 h 635756"/>
              <a:gd name="connsiteX6" fmla="*/ 0 w 2160240"/>
              <a:gd name="connsiteY6" fmla="*/ 0 h 635756"/>
              <a:gd name="connsiteX0" fmla="*/ 0 w 2160240"/>
              <a:gd name="connsiteY0" fmla="*/ 0 h 635756"/>
              <a:gd name="connsiteX1" fmla="*/ 2160240 w 2160240"/>
              <a:gd name="connsiteY1" fmla="*/ 0 h 635756"/>
              <a:gd name="connsiteX2" fmla="*/ 2160240 w 2160240"/>
              <a:gd name="connsiteY2" fmla="*/ 460902 h 635756"/>
              <a:gd name="connsiteX3" fmla="*/ 469220 w 2160240"/>
              <a:gd name="connsiteY3" fmla="*/ 471861 h 635756"/>
              <a:gd name="connsiteX4" fmla="*/ 469220 w 2160240"/>
              <a:gd name="connsiteY4" fmla="*/ 635756 h 635756"/>
              <a:gd name="connsiteX5" fmla="*/ 37172 w 2160240"/>
              <a:gd name="connsiteY5" fmla="*/ 635756 h 635756"/>
              <a:gd name="connsiteX6" fmla="*/ 0 w 2160240"/>
              <a:gd name="connsiteY6" fmla="*/ 0 h 635756"/>
              <a:gd name="connsiteX0" fmla="*/ 0 w 2160240"/>
              <a:gd name="connsiteY0" fmla="*/ 0 h 635756"/>
              <a:gd name="connsiteX1" fmla="*/ 2160240 w 2160240"/>
              <a:gd name="connsiteY1" fmla="*/ 0 h 635756"/>
              <a:gd name="connsiteX2" fmla="*/ 2160240 w 2160240"/>
              <a:gd name="connsiteY2" fmla="*/ 460902 h 635756"/>
              <a:gd name="connsiteX3" fmla="*/ 541228 w 2160240"/>
              <a:gd name="connsiteY3" fmla="*/ 471861 h 635756"/>
              <a:gd name="connsiteX4" fmla="*/ 469220 w 2160240"/>
              <a:gd name="connsiteY4" fmla="*/ 635756 h 635756"/>
              <a:gd name="connsiteX5" fmla="*/ 37172 w 2160240"/>
              <a:gd name="connsiteY5" fmla="*/ 635756 h 635756"/>
              <a:gd name="connsiteX6" fmla="*/ 0 w 2160240"/>
              <a:gd name="connsiteY6" fmla="*/ 0 h 635756"/>
              <a:gd name="connsiteX0" fmla="*/ 0 w 2160240"/>
              <a:gd name="connsiteY0" fmla="*/ 0 h 635756"/>
              <a:gd name="connsiteX1" fmla="*/ 2160240 w 2160240"/>
              <a:gd name="connsiteY1" fmla="*/ 0 h 635756"/>
              <a:gd name="connsiteX2" fmla="*/ 2160240 w 2160240"/>
              <a:gd name="connsiteY2" fmla="*/ 460902 h 635756"/>
              <a:gd name="connsiteX3" fmla="*/ 541228 w 2160240"/>
              <a:gd name="connsiteY3" fmla="*/ 471861 h 635756"/>
              <a:gd name="connsiteX4" fmla="*/ 541228 w 2160240"/>
              <a:gd name="connsiteY4" fmla="*/ 635756 h 635756"/>
              <a:gd name="connsiteX5" fmla="*/ 37172 w 2160240"/>
              <a:gd name="connsiteY5" fmla="*/ 635756 h 635756"/>
              <a:gd name="connsiteX6" fmla="*/ 0 w 2160240"/>
              <a:gd name="connsiteY6" fmla="*/ 0 h 635756"/>
              <a:gd name="connsiteX0" fmla="*/ 0 w 2197412"/>
              <a:gd name="connsiteY0" fmla="*/ 0 h 635756"/>
              <a:gd name="connsiteX1" fmla="*/ 2160240 w 2197412"/>
              <a:gd name="connsiteY1" fmla="*/ 0 h 635756"/>
              <a:gd name="connsiteX2" fmla="*/ 2197412 w 2197412"/>
              <a:gd name="connsiteY2" fmla="*/ 471861 h 635756"/>
              <a:gd name="connsiteX3" fmla="*/ 541228 w 2197412"/>
              <a:gd name="connsiteY3" fmla="*/ 471861 h 635756"/>
              <a:gd name="connsiteX4" fmla="*/ 541228 w 2197412"/>
              <a:gd name="connsiteY4" fmla="*/ 635756 h 635756"/>
              <a:gd name="connsiteX5" fmla="*/ 37172 w 2197412"/>
              <a:gd name="connsiteY5" fmla="*/ 635756 h 635756"/>
              <a:gd name="connsiteX6" fmla="*/ 0 w 2197412"/>
              <a:gd name="connsiteY6" fmla="*/ 0 h 635756"/>
              <a:gd name="connsiteX0" fmla="*/ 0 w 2197412"/>
              <a:gd name="connsiteY0" fmla="*/ 19822 h 655578"/>
              <a:gd name="connsiteX1" fmla="*/ 2197412 w 2197412"/>
              <a:gd name="connsiteY1" fmla="*/ 0 h 655578"/>
              <a:gd name="connsiteX2" fmla="*/ 2197412 w 2197412"/>
              <a:gd name="connsiteY2" fmla="*/ 491683 h 655578"/>
              <a:gd name="connsiteX3" fmla="*/ 541228 w 2197412"/>
              <a:gd name="connsiteY3" fmla="*/ 491683 h 655578"/>
              <a:gd name="connsiteX4" fmla="*/ 541228 w 2197412"/>
              <a:gd name="connsiteY4" fmla="*/ 655578 h 655578"/>
              <a:gd name="connsiteX5" fmla="*/ 37172 w 2197412"/>
              <a:gd name="connsiteY5" fmla="*/ 655578 h 655578"/>
              <a:gd name="connsiteX6" fmla="*/ 0 w 2197412"/>
              <a:gd name="connsiteY6" fmla="*/ 19822 h 655578"/>
              <a:gd name="connsiteX0" fmla="*/ 0 w 2160240"/>
              <a:gd name="connsiteY0" fmla="*/ 0 h 655578"/>
              <a:gd name="connsiteX1" fmla="*/ 2160240 w 2160240"/>
              <a:gd name="connsiteY1" fmla="*/ 0 h 655578"/>
              <a:gd name="connsiteX2" fmla="*/ 2160240 w 2160240"/>
              <a:gd name="connsiteY2" fmla="*/ 491683 h 655578"/>
              <a:gd name="connsiteX3" fmla="*/ 504056 w 2160240"/>
              <a:gd name="connsiteY3" fmla="*/ 491683 h 655578"/>
              <a:gd name="connsiteX4" fmla="*/ 504056 w 2160240"/>
              <a:gd name="connsiteY4" fmla="*/ 655578 h 655578"/>
              <a:gd name="connsiteX5" fmla="*/ 0 w 2160240"/>
              <a:gd name="connsiteY5" fmla="*/ 655578 h 655578"/>
              <a:gd name="connsiteX6" fmla="*/ 0 w 2160240"/>
              <a:gd name="connsiteY6" fmla="*/ 0 h 65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40" h="655578">
                <a:moveTo>
                  <a:pt x="0" y="0"/>
                </a:moveTo>
                <a:lnTo>
                  <a:pt x="2160240" y="0"/>
                </a:lnTo>
                <a:lnTo>
                  <a:pt x="2160240" y="491683"/>
                </a:lnTo>
                <a:lnTo>
                  <a:pt x="504056" y="491683"/>
                </a:lnTo>
                <a:lnTo>
                  <a:pt x="504056" y="655578"/>
                </a:lnTo>
                <a:lnTo>
                  <a:pt x="0" y="655578"/>
                </a:lnTo>
                <a:lnTo>
                  <a:pt x="0" y="0"/>
                </a:lnTo>
                <a:close/>
              </a:path>
            </a:pathLst>
          </a:custGeom>
          <a:blipFill dpi="0" rotWithShape="1">
            <a:blip r:embed="rId2" cstate="print">
              <a:alphaModFix amt="40000"/>
            </a:blip>
            <a:srcRect/>
            <a:tile tx="0" ty="0" sx="100000" sy="100000" flip="none" algn="tl"/>
          </a:blipFill>
        </p:spPr>
        <p:style>
          <a:lnRef idx="2">
            <a:schemeClr val="dk1"/>
          </a:lnRef>
          <a:fillRef idx="1">
            <a:schemeClr val="lt1"/>
          </a:fillRef>
          <a:effectRef idx="0">
            <a:schemeClr val="dk1"/>
          </a:effectRef>
          <a:fontRef idx="minor">
            <a:schemeClr val="dk1"/>
          </a:fontRef>
        </p:style>
        <p:txBody>
          <a:bodyPr rtlCol="0" anchor="ctr"/>
          <a:lstStyle/>
          <a:p>
            <a:pPr marL="0" algn="ctr" defTabSz="914400" rtl="0" eaLnBrk="1" latinLnBrk="0" hangingPunct="1"/>
            <a:endParaRPr lang="fr-FR" sz="1800" kern="1200">
              <a:solidFill>
                <a:schemeClr val="dk1"/>
              </a:solidFill>
              <a:latin typeface="+mn-lt"/>
              <a:ea typeface="+mn-ea"/>
              <a:cs typeface="+mn-cs"/>
            </a:endParaRPr>
          </a:p>
        </p:txBody>
      </p:sp>
      <p:sp>
        <p:nvSpPr>
          <p:cNvPr id="26" name="Espace réservé du texte 18"/>
          <p:cNvSpPr>
            <a:spLocks noGrp="1"/>
          </p:cNvSpPr>
          <p:nvPr>
            <p:ph type="body" sz="quarter" idx="16" hasCustomPrompt="1"/>
          </p:nvPr>
        </p:nvSpPr>
        <p:spPr>
          <a:xfrm>
            <a:off x="5529064" y="1510911"/>
            <a:ext cx="1584176" cy="333913"/>
          </a:xfrm>
        </p:spPr>
        <p:txBody>
          <a:bodyPr>
            <a:noAutofit/>
          </a:bodyPr>
          <a:lstStyle>
            <a:lvl1pPr marL="0">
              <a:spcBef>
                <a:spcPts val="0"/>
              </a:spcBef>
              <a:buNone/>
              <a:defRPr sz="1200" baseline="0"/>
            </a:lvl1pPr>
            <a:lvl2pPr marL="0">
              <a:spcBef>
                <a:spcPts val="0"/>
              </a:spcBef>
              <a:buNone/>
              <a:defRPr sz="1400"/>
            </a:lvl2pPr>
            <a:lvl3pPr marL="0">
              <a:spcBef>
                <a:spcPts val="0"/>
              </a:spcBef>
              <a:buNone/>
              <a:defRPr sz="1400"/>
            </a:lvl3pPr>
            <a:lvl4pPr marL="0">
              <a:spcBef>
                <a:spcPts val="0"/>
              </a:spcBef>
              <a:buNone/>
              <a:defRPr sz="1400"/>
            </a:lvl4pPr>
            <a:lvl5pPr marL="0">
              <a:spcBef>
                <a:spcPts val="0"/>
              </a:spcBef>
              <a:buNone/>
              <a:defRPr sz="1400"/>
            </a:lvl5pPr>
          </a:lstStyle>
          <a:p>
            <a:pPr lvl="0"/>
            <a:r>
              <a:rPr lang="fr-FR" dirty="0"/>
              <a:t>Titre de la carte</a:t>
            </a:r>
          </a:p>
        </p:txBody>
      </p:sp>
      <p:sp>
        <p:nvSpPr>
          <p:cNvPr id="27" name="Ellipse 26"/>
          <p:cNvSpPr/>
          <p:nvPr userDrawn="1"/>
        </p:nvSpPr>
        <p:spPr>
          <a:xfrm>
            <a:off x="5186442" y="1519620"/>
            <a:ext cx="360040" cy="360040"/>
          </a:xfrm>
          <a:prstGeom prst="ellipse">
            <a:avLst/>
          </a:prstGeom>
          <a:solidFill>
            <a:schemeClr val="tx1">
              <a:lumMod val="50000"/>
              <a:lumOff val="50000"/>
            </a:schemeClr>
          </a:solidFill>
          <a:ln>
            <a:noFill/>
          </a:ln>
          <a:scene3d>
            <a:camera prst="orthographicFront"/>
            <a:lightRig rig="threePt" dir="t"/>
          </a:scene3d>
          <a:sp3d>
            <a:bevelT w="152400" h="50800" prst="softRound"/>
          </a:sp3d>
        </p:spPr>
        <p:style>
          <a:lnRef idx="1">
            <a:schemeClr val="dk1"/>
          </a:lnRef>
          <a:fillRef idx="2">
            <a:schemeClr val="dk1"/>
          </a:fillRef>
          <a:effectRef idx="1">
            <a:schemeClr val="dk1"/>
          </a:effectRef>
          <a:fontRef idx="minor">
            <a:schemeClr val="dk1"/>
          </a:fontRef>
        </p:style>
        <p:txBody>
          <a:bodyPr rtlCol="0" anchor="ctr"/>
          <a:lstStyle/>
          <a:p>
            <a:pPr algn="ctr"/>
            <a:endParaRPr lang="fr-FR"/>
          </a:p>
        </p:txBody>
      </p:sp>
      <p:sp>
        <p:nvSpPr>
          <p:cNvPr id="28" name="Espace réservé du texte 22"/>
          <p:cNvSpPr>
            <a:spLocks noGrp="1"/>
          </p:cNvSpPr>
          <p:nvPr>
            <p:ph type="body" sz="quarter" idx="17" hasCustomPrompt="1"/>
          </p:nvPr>
        </p:nvSpPr>
        <p:spPr>
          <a:xfrm>
            <a:off x="5186442" y="1510911"/>
            <a:ext cx="360040" cy="360040"/>
          </a:xfrm>
        </p:spPr>
        <p:txBody>
          <a:bodyPr wrap="none" lIns="0" tIns="0" rIns="0" bIns="0" anchor="ctr" anchorCtr="0">
            <a:noAutofit/>
          </a:bodyPr>
          <a:lstStyle>
            <a:lvl1pPr algn="ctr">
              <a:spcBef>
                <a:spcPts val="0"/>
              </a:spcBef>
              <a:buNone/>
              <a:defRPr sz="1600" b="1">
                <a:solidFill>
                  <a:schemeClr val="bg1"/>
                </a:solidFill>
              </a:defRPr>
            </a:lvl1pPr>
            <a:lvl2pPr algn="ctr">
              <a:spcBef>
                <a:spcPts val="0"/>
              </a:spcBef>
              <a:buNone/>
              <a:defRPr sz="1200"/>
            </a:lvl2pPr>
            <a:lvl3pPr algn="ctr">
              <a:spcBef>
                <a:spcPts val="0"/>
              </a:spcBef>
              <a:buNone/>
              <a:defRPr sz="1200"/>
            </a:lvl3pPr>
            <a:lvl4pPr algn="ctr">
              <a:spcBef>
                <a:spcPts val="0"/>
              </a:spcBef>
              <a:buNone/>
              <a:defRPr sz="1200"/>
            </a:lvl4pPr>
            <a:lvl5pPr algn="ctr">
              <a:spcBef>
                <a:spcPts val="0"/>
              </a:spcBef>
              <a:buNone/>
              <a:defRPr sz="1200"/>
            </a:lvl5pPr>
          </a:lstStyle>
          <a:p>
            <a:pPr lvl="0"/>
            <a:r>
              <a:rPr lang="fr-FR" dirty="0"/>
              <a:t>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985522F0-72B0-4C3B-9D14-0F005966EA22}" type="datetimeFigureOut">
              <a:rPr lang="fr-FR" smtClean="0"/>
              <a:pPr/>
              <a:t>08/03/2020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259F86D-C054-49C8-9ACE-9323238E2CD4}"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82506" y="4406901"/>
            <a:ext cx="84201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985522F0-72B0-4C3B-9D14-0F005966EA22}" type="datetimeFigureOut">
              <a:rPr lang="fr-FR" smtClean="0"/>
              <a:pPr/>
              <a:t>08/03/2020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259F86D-C054-49C8-9ACE-9323238E2CD4}"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985522F0-72B0-4C3B-9D14-0F005966EA22}" type="datetimeFigureOut">
              <a:rPr lang="fr-FR" smtClean="0"/>
              <a:pPr/>
              <a:t>08/03/2020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259F86D-C054-49C8-9ACE-9323238E2CD4}"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95300" y="274638"/>
            <a:ext cx="8915400" cy="1143000"/>
          </a:xfrm>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985522F0-72B0-4C3B-9D14-0F005966EA22}" type="datetimeFigureOut">
              <a:rPr lang="fr-FR" smtClean="0"/>
              <a:pPr/>
              <a:t>08/03/2020</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4259F86D-C054-49C8-9ACE-9323238E2CD4}"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2"/>
          <p:cNvSpPr>
            <a:spLocks noGrp="1"/>
          </p:cNvSpPr>
          <p:nvPr>
            <p:ph type="dt" sz="half" idx="10"/>
          </p:nvPr>
        </p:nvSpPr>
        <p:spPr/>
        <p:txBody>
          <a:bodyPr/>
          <a:lstStyle/>
          <a:p>
            <a:fld id="{985522F0-72B0-4C3B-9D14-0F005966EA22}" type="datetimeFigureOut">
              <a:rPr lang="fr-FR" smtClean="0"/>
              <a:pPr/>
              <a:t>08/03/2020</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4259F86D-C054-49C8-9ACE-9323238E2CD4}"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985522F0-72B0-4C3B-9D14-0F005966EA22}" type="datetimeFigureOut">
              <a:rPr lang="fr-FR" smtClean="0"/>
              <a:pPr/>
              <a:t>08/03/2020</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4259F86D-C054-49C8-9ACE-9323238E2CD4}"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95300" y="273050"/>
            <a:ext cx="3259006"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985522F0-72B0-4C3B-9D14-0F005966EA22}" type="datetimeFigureOut">
              <a:rPr lang="fr-FR" smtClean="0"/>
              <a:pPr/>
              <a:t>08/03/2020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259F86D-C054-49C8-9ACE-9323238E2CD4}"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941645" y="4800600"/>
            <a:ext cx="59436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985522F0-72B0-4C3B-9D14-0F005966EA22}" type="datetimeFigureOut">
              <a:rPr lang="fr-FR" smtClean="0"/>
              <a:pPr/>
              <a:t>08/03/2020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259F86D-C054-49C8-9ACE-9323238E2CD4}"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5522F0-72B0-4C3B-9D14-0F005966EA22}" type="datetimeFigureOut">
              <a:rPr lang="fr-FR" smtClean="0"/>
              <a:pPr/>
              <a:t>08/03/2020</a:t>
            </a:fld>
            <a:endParaRPr lang="fr-FR"/>
          </a:p>
        </p:txBody>
      </p:sp>
      <p:sp>
        <p:nvSpPr>
          <p:cNvPr id="5" name="Espace réservé du pied de page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59F86D-C054-49C8-9ACE-9323238E2CD4}"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13" Type="http://schemas.microsoft.com/office/2007/relationships/hdphoto" Target="../media/hdphoto3.wdp"/><Relationship Id="rId18" Type="http://schemas.openxmlformats.org/officeDocument/2006/relationships/image" Target="../media/image14.png"/><Relationship Id="rId26" Type="http://schemas.openxmlformats.org/officeDocument/2006/relationships/image" Target="../media/image19.png"/><Relationship Id="rId3" Type="http://schemas.openxmlformats.org/officeDocument/2006/relationships/image" Target="../media/image4.png"/><Relationship Id="rId21" Type="http://schemas.openxmlformats.org/officeDocument/2006/relationships/image" Target="../media/image16.png"/><Relationship Id="rId7" Type="http://schemas.openxmlformats.org/officeDocument/2006/relationships/image" Target="../media/image8.png"/><Relationship Id="rId12" Type="http://schemas.openxmlformats.org/officeDocument/2006/relationships/image" Target="../media/image11.png"/><Relationship Id="rId17" Type="http://schemas.microsoft.com/office/2007/relationships/hdphoto" Target="../media/hdphoto5.wdp"/><Relationship Id="rId25" Type="http://schemas.microsoft.com/office/2007/relationships/hdphoto" Target="../media/hdphoto8.wdp"/><Relationship Id="rId2" Type="http://schemas.openxmlformats.org/officeDocument/2006/relationships/image" Target="../media/image3.jpeg"/><Relationship Id="rId16" Type="http://schemas.openxmlformats.org/officeDocument/2006/relationships/image" Target="../media/image13.png"/><Relationship Id="rId20"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0.png"/><Relationship Id="rId24" Type="http://schemas.openxmlformats.org/officeDocument/2006/relationships/image" Target="../media/image18.png"/><Relationship Id="rId5" Type="http://schemas.openxmlformats.org/officeDocument/2006/relationships/image" Target="../media/image6.png"/><Relationship Id="rId15" Type="http://schemas.microsoft.com/office/2007/relationships/hdphoto" Target="../media/hdphoto4.wdp"/><Relationship Id="rId23" Type="http://schemas.microsoft.com/office/2007/relationships/hdphoto" Target="../media/hdphoto7.wdp"/><Relationship Id="rId10" Type="http://schemas.microsoft.com/office/2007/relationships/hdphoto" Target="../media/hdphoto2.wdp"/><Relationship Id="rId19" Type="http://schemas.microsoft.com/office/2007/relationships/hdphoto" Target="../media/hdphoto6.wdp"/><Relationship Id="rId4" Type="http://schemas.openxmlformats.org/officeDocument/2006/relationships/image" Target="../media/image5.png"/><Relationship Id="rId9" Type="http://schemas.openxmlformats.org/officeDocument/2006/relationships/image" Target="../media/image9.png"/><Relationship Id="rId14" Type="http://schemas.openxmlformats.org/officeDocument/2006/relationships/image" Target="../media/image12.png"/><Relationship Id="rId22"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4.png"/><Relationship Id="rId1" Type="http://schemas.openxmlformats.org/officeDocument/2006/relationships/slideLayout" Target="../slideLayouts/slideLayout12.xml"/><Relationship Id="rId5" Type="http://schemas.openxmlformats.org/officeDocument/2006/relationships/image" Target="../media/image49.png"/><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12.xml"/><Relationship Id="rId5" Type="http://schemas.openxmlformats.org/officeDocument/2006/relationships/image" Target="../media/image52.png"/><Relationship Id="rId4" Type="http://schemas.openxmlformats.org/officeDocument/2006/relationships/image" Target="../media/image51.png"/></Relationships>
</file>

<file path=ppt/slides/_rels/slide1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0.png"/><Relationship Id="rId1" Type="http://schemas.openxmlformats.org/officeDocument/2006/relationships/slideLayout" Target="../slideLayouts/slideLayout12.xml"/><Relationship Id="rId4" Type="http://schemas.openxmlformats.org/officeDocument/2006/relationships/image" Target="../media/image54.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4.png"/><Relationship Id="rId1" Type="http://schemas.openxmlformats.org/officeDocument/2006/relationships/slideLayout" Target="../slideLayouts/slideLayout12.xml"/><Relationship Id="rId5" Type="http://schemas.openxmlformats.org/officeDocument/2006/relationships/image" Target="../media/image56.png"/><Relationship Id="rId4"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34.png"/><Relationship Id="rId1" Type="http://schemas.openxmlformats.org/officeDocument/2006/relationships/slideLayout" Target="../slideLayouts/slideLayout12.xml"/><Relationship Id="rId5" Type="http://schemas.openxmlformats.org/officeDocument/2006/relationships/image" Target="../media/image58.jpe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7.png"/><Relationship Id="rId1" Type="http://schemas.openxmlformats.org/officeDocument/2006/relationships/slideLayout" Target="../slideLayouts/slideLayout12.xml"/><Relationship Id="rId5" Type="http://schemas.openxmlformats.org/officeDocument/2006/relationships/image" Target="../media/image60.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61.jpeg"/><Relationship Id="rId1" Type="http://schemas.openxmlformats.org/officeDocument/2006/relationships/slideLayout" Target="../slideLayouts/slideLayout12.xml"/><Relationship Id="rId4" Type="http://schemas.openxmlformats.org/officeDocument/2006/relationships/image" Target="../media/image62.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63.png"/><Relationship Id="rId1" Type="http://schemas.openxmlformats.org/officeDocument/2006/relationships/slideLayout" Target="../slideLayouts/slideLayout12.xml"/><Relationship Id="rId4" Type="http://schemas.openxmlformats.org/officeDocument/2006/relationships/image" Target="../media/image64.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2.xml"/><Relationship Id="rId4" Type="http://schemas.openxmlformats.org/officeDocument/2006/relationships/image" Target="../media/image65.jpeg"/></Relationships>
</file>

<file path=ppt/slides/_rels/slide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66.png"/><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67.png"/></Relationships>
</file>

<file path=ppt/slides/_rels/slide2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41.png"/><Relationship Id="rId1" Type="http://schemas.openxmlformats.org/officeDocument/2006/relationships/slideLayout" Target="../slideLayouts/slideLayout12.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2.xml"/><Relationship Id="rId4" Type="http://schemas.openxmlformats.org/officeDocument/2006/relationships/image" Target="../media/image70.jpe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38.png"/><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2.xml"/><Relationship Id="rId5" Type="http://schemas.openxmlformats.org/officeDocument/2006/relationships/image" Target="../media/image24.jpeg"/><Relationship Id="rId4"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2.xml"/><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2.xml"/><Relationship Id="rId5" Type="http://schemas.openxmlformats.org/officeDocument/2006/relationships/image" Target="../media/image42.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3"/>
          <p:cNvGrpSpPr/>
          <p:nvPr/>
        </p:nvGrpSpPr>
        <p:grpSpPr>
          <a:xfrm>
            <a:off x="1136576" y="-13565"/>
            <a:ext cx="7642778" cy="6871565"/>
            <a:chOff x="1882222" y="0"/>
            <a:chExt cx="7642778" cy="6871565"/>
          </a:xfrm>
        </p:grpSpPr>
        <p:pic>
          <p:nvPicPr>
            <p:cNvPr id="5" name="Picture 2" descr="Résultat de recherche d'images pour &quot;reconstitution 3D d'un laboratoire de recherche&quot;">
              <a:extLst>
                <a:ext uri="{FF2B5EF4-FFF2-40B4-BE49-F238E27FC236}">
                  <a16:creationId xmlns:a16="http://schemas.microsoft.com/office/drawing/2014/main" xmlns="" id="{3DAF9DB9-03D4-465F-A0B9-464F15ADA72B}"/>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16" descr="Résultat de recherche d'images pour &quot;clipart poubelle a papier&quot;">
              <a:extLst>
                <a:ext uri="{FF2B5EF4-FFF2-40B4-BE49-F238E27FC236}">
                  <a16:creationId xmlns:a16="http://schemas.microsoft.com/office/drawing/2014/main" xmlns="" id="{B327012D-D24F-49BC-8324-25882C39D0BB}"/>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45436" y="5635252"/>
              <a:ext cx="914336" cy="1222748"/>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58" descr="Résultat de recherche d'images pour &quot;clipart rat&quot;">
              <a:extLst>
                <a:ext uri="{FF2B5EF4-FFF2-40B4-BE49-F238E27FC236}">
                  <a16:creationId xmlns:a16="http://schemas.microsoft.com/office/drawing/2014/main" xmlns="" id="{AD800B5B-27B5-4BA0-83A4-1AEDB520BCF5}"/>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234884" y="6246626"/>
              <a:ext cx="505001" cy="624939"/>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4" descr="Résultat de recherche d'images pour &quot;clipart boites de petri&quot;">
              <a:extLst>
                <a:ext uri="{FF2B5EF4-FFF2-40B4-BE49-F238E27FC236}">
                  <a16:creationId xmlns:a16="http://schemas.microsoft.com/office/drawing/2014/main" xmlns="" id="{E9C9A22D-7680-4619-A70C-F4401DC8256C}"/>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965985">
              <a:off x="9138688" y="4658880"/>
              <a:ext cx="371912" cy="191436"/>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42" descr="Résultat de recherche d'images pour &quot;clipart tube a essai sur support&quot;">
              <a:extLst>
                <a:ext uri="{FF2B5EF4-FFF2-40B4-BE49-F238E27FC236}">
                  <a16:creationId xmlns:a16="http://schemas.microsoft.com/office/drawing/2014/main" xmlns="" id="{FE19B3C0-3C95-41EC-BFDB-553594C31683}"/>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flipH="1">
              <a:off x="6339121" y="2993505"/>
              <a:ext cx="657058" cy="435495"/>
            </a:xfrm>
            <a:prstGeom prst="rect">
              <a:avLst/>
            </a:prstGeom>
            <a:noFill/>
            <a:scene3d>
              <a:camera prst="orthographicFront">
                <a:rot lat="0" lon="17699982" rev="0"/>
              </a:camera>
              <a:lightRig rig="threePt" dir="t"/>
            </a:scene3d>
            <a:extLst>
              <a:ext uri="{909E8E84-426E-40DD-AFC4-6F175D3DCCD1}">
                <a14:hiddenFill xmlns:a14="http://schemas.microsoft.com/office/drawing/2010/main" xmlns="">
                  <a:solidFill>
                    <a:srgbClr val="FFFFFF"/>
                  </a:solidFill>
                </a14:hiddenFill>
              </a:ext>
            </a:extLst>
          </p:spPr>
        </p:pic>
        <p:pic>
          <p:nvPicPr>
            <p:cNvPr id="11" name="Picture 30" descr="Résultat de recherche d'images pour &quot;clipart microscope&quot;">
              <a:extLst>
                <a:ext uri="{FF2B5EF4-FFF2-40B4-BE49-F238E27FC236}">
                  <a16:creationId xmlns:a16="http://schemas.microsoft.com/office/drawing/2014/main" xmlns="" id="{F4A5C310-473A-439A-BF2B-48D6A01A8330}"/>
                </a:ext>
              </a:extLst>
            </p:cNvPr>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backgroundRemoval t="9910" b="95095" l="4128" r="93609">
                          <a14:foregroundMark x1="44341" y1="80080" x2="45539" y2="87287"/>
                          <a14:foregroundMark x1="45539" y1="87287" x2="45806" y2="87487"/>
                          <a14:foregroundMark x1="52197" y1="92693" x2="37017" y2="89590"/>
                          <a14:foregroundMark x1="52197" y1="95395" x2="49134" y2="94394"/>
                          <a14:foregroundMark x1="38216" y1="87988" x2="34754" y2="87487"/>
                          <a14:foregroundMark x1="35286" y1="86987" x2="45273" y2="88789"/>
                          <a14:foregroundMark x1="93609" y1="80280" x2="92277" y2="84685"/>
                          <a14:foregroundMark x1="53665" y1="47648" x2="53795" y2="52052"/>
                          <a14:foregroundMark x1="53529" y1="43043" x2="53665" y2="47648"/>
                          <a14:foregroundMark x1="64314" y1="47948" x2="69108" y2="47948"/>
                          <a14:foregroundMark x1="64048" y1="47748" x2="64048" y2="47748"/>
                          <a14:foregroundMark x1="63382" y1="47748" x2="67776" y2="48749"/>
                          <a14:foregroundMark x1="39547" y1="50851" x2="39547" y2="50851"/>
                          <a14:foregroundMark x1="41944" y1="48348" x2="41944" y2="48348"/>
                          <a14:foregroundMark x1="47270" y1="50250" x2="47270" y2="50250"/>
                          <a14:foregroundMark x1="49800" y1="49249" x2="49800" y2="49249"/>
                          <a14:foregroundMark x1="48735" y1="44545" x2="48735" y2="44545"/>
                          <a14:foregroundMark x1="52463" y1="34334" x2="52463" y2="34334"/>
                          <a14:foregroundMark x1="49667" y1="32432" x2="50999" y2="37337"/>
                          <a14:foregroundMark x1="46205" y1="34434" x2="46205" y2="35736"/>
                          <a14:foregroundMark x1="45672" y1="34434" x2="45140" y2="35836"/>
                          <a14:foregroundMark x1="53529" y1="19820" x2="55526" y2="23524"/>
                          <a14:foregroundMark x1="62983" y1="30230" x2="70439" y2="30230"/>
                          <a14:foregroundMark x1="54461" y1="20020" x2="56724" y2="19419"/>
                          <a14:foregroundMark x1="55925" y1="19119" x2="51931" y2="19219"/>
                          <a14:foregroundMark x1="57257" y1="19019" x2="50732" y2="18018"/>
                          <a14:foregroundMark x1="73635" y1="30931" x2="64714" y2="28729"/>
                          <a14:foregroundMark x1="64714" y1="28729" x2="63648" y2="28729"/>
                          <a14:foregroundMark x1="50333" y1="65065" x2="50333" y2="63363"/>
                          <a14:foregroundMark x1="9321" y1="13914" x2="9454" y2="16817"/>
                          <a14:foregroundMark x1="4128" y1="13914" x2="4128" y2="13914"/>
                          <a14:backgroundMark x1="61518" y1="46146" x2="61518" y2="46146"/>
                          <a14:backgroundMark x1="60453" y1="45245" x2="60453" y2="45245"/>
                          <a14:backgroundMark x1="50333" y1="47648" x2="50333" y2="47648"/>
                        </a14:backgroundRemoval>
                      </a14:imgEffect>
                    </a14:imgLayer>
                  </a14:imgProps>
                </a:ext>
                <a:ext uri="{28A0092B-C50C-407E-A947-70E740481C1C}">
                  <a14:useLocalDpi xmlns:a14="http://schemas.microsoft.com/office/drawing/2010/main" xmlns="" val="0"/>
                </a:ext>
              </a:extLst>
            </a:blip>
            <a:srcRect/>
            <a:stretch>
              <a:fillRect/>
            </a:stretch>
          </p:blipFill>
          <p:spPr bwMode="auto">
            <a:xfrm rot="437650">
              <a:off x="6973961" y="3683383"/>
              <a:ext cx="662133" cy="777542"/>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40" descr="Résultat de recherche d'images pour &quot;clipart tube a essai&quot;">
              <a:extLst>
                <a:ext uri="{FF2B5EF4-FFF2-40B4-BE49-F238E27FC236}">
                  <a16:creationId xmlns:a16="http://schemas.microsoft.com/office/drawing/2014/main" xmlns="" id="{52D6FADC-B9B3-4CE3-96DF-10A8C9EDB9A7}"/>
                </a:ext>
              </a:extLst>
            </p:cNvPr>
            <p:cNvPicPr>
              <a:picLocks noChangeAspect="1" noChangeArrowheads="1"/>
            </p:cNvPicPr>
            <p:nvPr/>
          </p:nvPicPr>
          <p:blipFill>
            <a:blip r:embed="rId9" cstate="print">
              <a:extLst>
                <a:ext uri="{BEBA8EAE-BF5A-486C-A8C5-ECC9F3942E4B}">
                  <a14:imgProps xmlns:a14="http://schemas.microsoft.com/office/drawing/2010/main" xmlns="">
                    <a14:imgLayer r:embed="rId10">
                      <a14:imgEffect>
                        <a14:backgroundRemoval t="9848" b="89899" l="10000" r="91538">
                          <a14:foregroundMark x1="80659" y1="53788" x2="80659" y2="53788"/>
                          <a14:foregroundMark x1="91538" y1="70455" x2="91538" y2="82828"/>
                          <a14:foregroundMark x1="68022" y1="49747" x2="68022" y2="49747"/>
                          <a14:foregroundMark x1="67143" y1="49242" x2="67143" y2="49242"/>
                        </a14:backgroundRemoval>
                      </a14:imgEffect>
                    </a14:imgLayer>
                  </a14:imgProps>
                </a:ext>
                <a:ext uri="{28A0092B-C50C-407E-A947-70E740481C1C}">
                  <a14:useLocalDpi xmlns:a14="http://schemas.microsoft.com/office/drawing/2010/main" xmlns="" val="0"/>
                </a:ext>
              </a:extLst>
            </a:blip>
            <a:srcRect/>
            <a:stretch>
              <a:fillRect/>
            </a:stretch>
          </p:blipFill>
          <p:spPr bwMode="auto">
            <a:xfrm rot="176876">
              <a:off x="7537048" y="4343369"/>
              <a:ext cx="412083" cy="179324"/>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60" descr="Résultat de recherche d'images pour &quot;clipart tablette cassée&quot;">
              <a:extLst>
                <a:ext uri="{FF2B5EF4-FFF2-40B4-BE49-F238E27FC236}">
                  <a16:creationId xmlns:a16="http://schemas.microsoft.com/office/drawing/2014/main" xmlns="" id="{5E155768-11D1-4EAD-8608-53591722DC44}"/>
                </a:ext>
              </a:extLst>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3164444" y="6056460"/>
              <a:ext cx="881963" cy="583956"/>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50" descr="Résultat de recherche d'images pour &quot;clipart flaque fluo&quot;">
              <a:extLst>
                <a:ext uri="{FF2B5EF4-FFF2-40B4-BE49-F238E27FC236}">
                  <a16:creationId xmlns:a16="http://schemas.microsoft.com/office/drawing/2014/main" xmlns="" id="{C1DDCC0D-BE19-4262-B9F5-255318D2631D}"/>
                </a:ext>
              </a:extLst>
            </p:cNvPr>
            <p:cNvPicPr>
              <a:picLocks noChangeAspect="1" noChangeArrowheads="1"/>
            </p:cNvPicPr>
            <p:nvPr/>
          </p:nvPicPr>
          <p:blipFill>
            <a:blip r:embed="rId12" cstate="print">
              <a:extLst>
                <a:ext uri="{BEBA8EAE-BF5A-486C-A8C5-ECC9F3942E4B}">
                  <a14:imgProps xmlns:a14="http://schemas.microsoft.com/office/drawing/2010/main" xmlns="">
                    <a14:imgLayer r:embed="rId13">
                      <a14:imgEffect>
                        <a14:backgroundRemoval t="10000" b="90000" l="10000" r="90000">
                          <a14:foregroundMark x1="65125" y1="19000" x2="65125" y2="19000"/>
                          <a14:foregroundMark x1="59500" y1="12000" x2="59500" y2="12000"/>
                          <a14:foregroundMark x1="48500" y1="13000" x2="48500" y2="13000"/>
                          <a14:foregroundMark x1="30000" y1="29875" x2="30000" y2="29875"/>
                          <a14:foregroundMark x1="43875" y1="68875" x2="43875" y2="68875"/>
                          <a14:foregroundMark x1="49250" y1="80875" x2="49250" y2="80875"/>
                          <a14:foregroundMark x1="54875" y1="88750" x2="54875" y2="88750"/>
                          <a14:backgroundMark x1="43250" y1="40125" x2="43250" y2="40125"/>
                          <a14:backgroundMark x1="53500" y1="32875" x2="53500" y2="32875"/>
                          <a14:backgroundMark x1="53125" y1="32875" x2="53125" y2="32875"/>
                          <a14:backgroundMark x1="52125" y1="32875" x2="52125" y2="32875"/>
                        </a14:backgroundRemoval>
                      </a14:imgEffect>
                      <a14:imgEffect>
                        <a14:saturation sat="66000"/>
                      </a14:imgEffect>
                    </a14:imgLayer>
                  </a14:imgProps>
                </a:ext>
                <a:ext uri="{28A0092B-C50C-407E-A947-70E740481C1C}">
                  <a14:useLocalDpi xmlns:a14="http://schemas.microsoft.com/office/drawing/2010/main" xmlns="" val="0"/>
                </a:ext>
              </a:extLst>
            </a:blip>
            <a:srcRect/>
            <a:stretch>
              <a:fillRect/>
            </a:stretch>
          </p:blipFill>
          <p:spPr bwMode="auto">
            <a:xfrm>
              <a:off x="5521854" y="3289738"/>
              <a:ext cx="622123" cy="622123"/>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48" descr="Résultat de recherche d'images pour &quot;clipart pipette&quot;">
              <a:extLst>
                <a:ext uri="{FF2B5EF4-FFF2-40B4-BE49-F238E27FC236}">
                  <a16:creationId xmlns:a16="http://schemas.microsoft.com/office/drawing/2014/main" xmlns="" id="{8E0B4675-8745-4F06-A97F-B8EBFF8267EF}"/>
                </a:ext>
              </a:extLst>
            </p:cNvPr>
            <p:cNvPicPr>
              <a:picLocks noChangeAspect="1" noChangeArrowheads="1"/>
            </p:cNvPicPr>
            <p:nvPr/>
          </p:nvPicPr>
          <p:blipFill>
            <a:blip r:embed="rId14" cstate="print">
              <a:extLst>
                <a:ext uri="{BEBA8EAE-BF5A-486C-A8C5-ECC9F3942E4B}">
                  <a14:imgProps xmlns:a14="http://schemas.microsoft.com/office/drawing/2010/main" xmlns="">
                    <a14:imgLayer r:embed="rId15">
                      <a14:imgEffect>
                        <a14:backgroundRemoval t="8125" b="90208" l="10000" r="90000">
                          <a14:foregroundMark x1="79333" y1="8125" x2="79333" y2="8125"/>
                          <a14:foregroundMark x1="89556" y1="14375" x2="89556" y2="14375"/>
                          <a14:foregroundMark x1="85667" y1="19583" x2="85667" y2="19583"/>
                          <a14:foregroundMark x1="10000" y1="90208" x2="10000" y2="90208"/>
                        </a14:backgroundRemoval>
                      </a14:imgEffect>
                    </a14:imgLayer>
                  </a14:imgProps>
                </a:ext>
                <a:ext uri="{28A0092B-C50C-407E-A947-70E740481C1C}">
                  <a14:useLocalDpi xmlns:a14="http://schemas.microsoft.com/office/drawing/2010/main" xmlns="" val="0"/>
                </a:ext>
              </a:extLst>
            </a:blip>
            <a:srcRect/>
            <a:stretch>
              <a:fillRect/>
            </a:stretch>
          </p:blipFill>
          <p:spPr bwMode="auto">
            <a:xfrm rot="1752890">
              <a:off x="6565428" y="4723886"/>
              <a:ext cx="595912" cy="317820"/>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38" descr="Résultat de recherche d'images pour &quot;clipart seringue&quot;">
              <a:extLst>
                <a:ext uri="{FF2B5EF4-FFF2-40B4-BE49-F238E27FC236}">
                  <a16:creationId xmlns:a16="http://schemas.microsoft.com/office/drawing/2014/main" xmlns="" id="{4BFAF4E7-B3BE-4722-B4F0-0EF455A20BF4}"/>
                </a:ext>
              </a:extLst>
            </p:cNvPr>
            <p:cNvPicPr>
              <a:picLocks noChangeAspect="1" noChangeArrowheads="1"/>
            </p:cNvPicPr>
            <p:nvPr/>
          </p:nvPicPr>
          <p:blipFill>
            <a:blip r:embed="rId16" cstate="print">
              <a:extLst>
                <a:ext uri="{BEBA8EAE-BF5A-486C-A8C5-ECC9F3942E4B}">
                  <a14:imgProps xmlns:a14="http://schemas.microsoft.com/office/drawing/2010/main" xmlns="">
                    <a14:imgLayer r:embed="rId17">
                      <a14:imgEffect>
                        <a14:backgroundRemoval t="9677" b="89753" l="9203" r="91621">
                          <a14:foregroundMark x1="89148" y1="10626" x2="91621" y2="16129"/>
                          <a14:foregroundMark x1="9203" y1="89374" x2="9203" y2="89374"/>
                          <a14:backgroundMark x1="32005" y1="72106" x2="32005" y2="72106"/>
                          <a14:backgroundMark x1="37637" y1="66224" x2="28709" y2="75712"/>
                        </a14:backgroundRemoval>
                      </a14:imgEffect>
                    </a14:imgLayer>
                  </a14:imgProps>
                </a:ext>
                <a:ext uri="{28A0092B-C50C-407E-A947-70E740481C1C}">
                  <a14:useLocalDpi xmlns:a14="http://schemas.microsoft.com/office/drawing/2010/main" xmlns="" val="0"/>
                </a:ext>
              </a:extLst>
            </a:blip>
            <a:srcRect/>
            <a:stretch>
              <a:fillRect/>
            </a:stretch>
          </p:blipFill>
          <p:spPr bwMode="auto">
            <a:xfrm rot="2123076">
              <a:off x="4903634" y="5140588"/>
              <a:ext cx="522584" cy="378299"/>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2" descr="Résultat de recherche d'images pour &quot;clipart ordinateur&quot;">
              <a:extLst>
                <a:ext uri="{FF2B5EF4-FFF2-40B4-BE49-F238E27FC236}">
                  <a16:creationId xmlns:a16="http://schemas.microsoft.com/office/drawing/2014/main" xmlns="" id="{284234D7-74E5-4619-8632-4032F13BF4E2}"/>
                </a:ext>
              </a:extLst>
            </p:cNvPr>
            <p:cNvPicPr>
              <a:picLocks noChangeAspect="1" noChangeArrowheads="1"/>
            </p:cNvPicPr>
            <p:nvPr/>
          </p:nvPicPr>
          <p:blipFill>
            <a:blip r:embed="rId18" cstate="print">
              <a:extLst>
                <a:ext uri="{BEBA8EAE-BF5A-486C-A8C5-ECC9F3942E4B}">
                  <a14:imgProps xmlns:a14="http://schemas.microsoft.com/office/drawing/2010/main" xmlns="">
                    <a14:imgLayer r:embed="rId19">
                      <a14:imgEffect>
                        <a14:backgroundRemoval t="3485" b="94848" l="1000" r="98222">
                          <a14:foregroundMark x1="43111" y1="55303" x2="43111" y2="55303"/>
                          <a14:foregroundMark x1="92333" y1="36212" x2="94889" y2="19242"/>
                          <a14:foregroundMark x1="94889" y1="19242" x2="97444" y2="10909"/>
                          <a14:foregroundMark x1="97444" y1="10909" x2="94000" y2="4697"/>
                          <a14:foregroundMark x1="94000" y1="4697" x2="61222" y2="5606"/>
                          <a14:foregroundMark x1="50000" y1="1970" x2="63778" y2="3939"/>
                          <a14:foregroundMark x1="63778" y1="3939" x2="68889" y2="3485"/>
                          <a14:foregroundMark x1="50333" y1="7727" x2="52667" y2="16818"/>
                          <a14:foregroundMark x1="52667" y1="16818" x2="57111" y2="24091"/>
                          <a14:foregroundMark x1="57111" y1="24091" x2="59111" y2="36818"/>
                          <a14:foregroundMark x1="48778" y1="6364" x2="45444" y2="23636"/>
                          <a14:foregroundMark x1="45444" y1="23636" x2="45444" y2="28485"/>
                          <a14:foregroundMark x1="42778" y1="55909" x2="69556" y2="58939"/>
                          <a14:foregroundMark x1="69556" y1="58939" x2="75222" y2="61667"/>
                          <a14:foregroundMark x1="75222" y1="61667" x2="82333" y2="60909"/>
                          <a14:foregroundMark x1="80556" y1="72273" x2="55667" y2="85000"/>
                          <a14:foregroundMark x1="55667" y1="85000" x2="27222" y2="78182"/>
                          <a14:foregroundMark x1="16444" y1="71364" x2="34667" y2="61212"/>
                          <a14:foregroundMark x1="34667" y1="61212" x2="61778" y2="71667"/>
                          <a14:foregroundMark x1="24444" y1="76212" x2="12556" y2="74848"/>
                          <a14:foregroundMark x1="12556" y1="74848" x2="18667" y2="70455"/>
                          <a14:foregroundMark x1="18667" y1="70455" x2="32889" y2="73636"/>
                          <a14:foregroundMark x1="32889" y1="73636" x2="36222" y2="75303"/>
                          <a14:foregroundMark x1="5889" y1="73182" x2="5889" y2="73182"/>
                          <a14:foregroundMark x1="1889" y1="74848" x2="1889" y2="74848"/>
                          <a14:foregroundMark x1="1222" y1="75000" x2="7111" y2="77576"/>
                          <a14:foregroundMark x1="7111" y1="77576" x2="12778" y2="77576"/>
                          <a14:foregroundMark x1="12778" y1="77576" x2="31889" y2="83333"/>
                          <a14:foregroundMark x1="31889" y1="83333" x2="33333" y2="83333"/>
                          <a14:foregroundMark x1="85333" y1="71970" x2="73667" y2="79697"/>
                          <a14:foregroundMark x1="73667" y1="79697" x2="60667" y2="93788"/>
                          <a14:foregroundMark x1="86667" y1="62576" x2="92222" y2="37273"/>
                          <a14:foregroundMark x1="46000" y1="15000" x2="40333" y2="37273"/>
                          <a14:foregroundMark x1="40333" y1="37273" x2="40444" y2="44242"/>
                          <a14:foregroundMark x1="97222" y1="5000" x2="98333" y2="9242"/>
                          <a14:foregroundMark x1="54556" y1="94848" x2="13889" y2="79697"/>
                        </a14:backgroundRemoval>
                      </a14:imgEffect>
                    </a14:imgLayer>
                  </a14:imgProps>
                </a:ext>
                <a:ext uri="{28A0092B-C50C-407E-A947-70E740481C1C}">
                  <a14:useLocalDpi xmlns:a14="http://schemas.microsoft.com/office/drawing/2010/main" xmlns="" val="0"/>
                </a:ext>
              </a:extLst>
            </a:blip>
            <a:srcRect/>
            <a:stretch>
              <a:fillRect/>
            </a:stretch>
          </p:blipFill>
          <p:spPr bwMode="auto">
            <a:xfrm>
              <a:off x="5903644" y="3799156"/>
              <a:ext cx="622123" cy="456223"/>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4" descr="Résultat de recherche d'images pour &quot;clipart toile d'araignée&quot;">
              <a:extLst>
                <a:ext uri="{FF2B5EF4-FFF2-40B4-BE49-F238E27FC236}">
                  <a16:creationId xmlns:a16="http://schemas.microsoft.com/office/drawing/2014/main" xmlns="" id="{AD988547-943B-4071-BFFC-28DD1C0DF042}"/>
                </a:ext>
              </a:extLst>
            </p:cNvPr>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4934309" y="2124919"/>
              <a:ext cx="738225" cy="1076841"/>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6" descr="Résultat de recherche d'images pour &quot;clipart trainee de sang&quot;">
              <a:extLst>
                <a:ext uri="{FF2B5EF4-FFF2-40B4-BE49-F238E27FC236}">
                  <a16:creationId xmlns:a16="http://schemas.microsoft.com/office/drawing/2014/main" xmlns="" id="{7EC66ACC-BA0D-4615-8A4B-D8BEEB1D86F4}"/>
                </a:ext>
              </a:extLst>
            </p:cNvPr>
            <p:cNvPicPr>
              <a:picLocks noChangeAspect="1"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1882222" y="4940117"/>
              <a:ext cx="2764343" cy="1390270"/>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10" descr="Résultat de recherche d'images pour &quot;clipart radioactif&quot;">
              <a:extLst>
                <a:ext uri="{FF2B5EF4-FFF2-40B4-BE49-F238E27FC236}">
                  <a16:creationId xmlns:a16="http://schemas.microsoft.com/office/drawing/2014/main" xmlns="" id="{E1A67EB2-B4A9-4DEC-88F3-E84882C85D20}"/>
                </a:ext>
              </a:extLst>
            </p:cNvPr>
            <p:cNvPicPr>
              <a:picLocks noChangeAspect="1" noChangeArrowheads="1"/>
            </p:cNvPicPr>
            <p:nvPr/>
          </p:nvPicPr>
          <p:blipFill>
            <a:blip r:embed="rId22" cstate="print">
              <a:extLst>
                <a:ext uri="{BEBA8EAE-BF5A-486C-A8C5-ECC9F3942E4B}">
                  <a14:imgProps xmlns:a14="http://schemas.microsoft.com/office/drawing/2010/main" xmlns="">
                    <a14:imgLayer r:embed="rId23">
                      <a14:imgEffect>
                        <a14:backgroundRemoval t="4356" b="98416" l="9753" r="89973">
                          <a14:foregroundMark x1="49038" y1="7921" x2="25275" y2="63564"/>
                          <a14:foregroundMark x1="49313" y1="4554" x2="86951" y2="91683"/>
                          <a14:foregroundMark x1="59341" y1="59802" x2="59203" y2="60990"/>
                          <a14:foregroundMark x1="42720" y1="59406" x2="35577" y2="57822"/>
                          <a14:foregroundMark x1="35577" y1="57822" x2="34753" y2="59802"/>
                          <a14:foregroundMark x1="46566" y1="80792" x2="53159" y2="83564"/>
                          <a14:foregroundMark x1="53159" y1="83564" x2="53984" y2="81584"/>
                          <a14:foregroundMark x1="50275" y1="64950" x2="57143" y2="66535"/>
                          <a14:foregroundMark x1="57143" y1="66535" x2="57143" y2="66337"/>
                          <a14:foregroundMark x1="61126" y1="58218" x2="57143" y2="50099"/>
                          <a14:foregroundMark x1="57143" y1="50099" x2="57692" y2="60396"/>
                          <a14:foregroundMark x1="57692" y1="60396" x2="63599" y2="60792"/>
                          <a14:foregroundMark x1="40659" y1="98614" x2="57418" y2="98020"/>
                          <a14:foregroundMark x1="57418" y1="98020" x2="82418" y2="98416"/>
                          <a14:foregroundMark x1="82418" y1="98416" x2="86126" y2="98218"/>
                        </a14:backgroundRemoval>
                      </a14:imgEffect>
                    </a14:imgLayer>
                  </a14:imgProps>
                </a:ext>
                <a:ext uri="{28A0092B-C50C-407E-A947-70E740481C1C}">
                  <a14:useLocalDpi xmlns:a14="http://schemas.microsoft.com/office/drawing/2010/main" xmlns="" val="0"/>
                </a:ext>
              </a:extLst>
            </a:blip>
            <a:srcRect/>
            <a:stretch>
              <a:fillRect/>
            </a:stretch>
          </p:blipFill>
          <p:spPr bwMode="auto">
            <a:xfrm rot="21384762">
              <a:off x="3030341" y="3771839"/>
              <a:ext cx="414636" cy="287625"/>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12" descr="Résultat de recherche d'images pour &quot;clipart post it&quot;">
              <a:extLst>
                <a:ext uri="{FF2B5EF4-FFF2-40B4-BE49-F238E27FC236}">
                  <a16:creationId xmlns:a16="http://schemas.microsoft.com/office/drawing/2014/main" xmlns="" id="{75F80CB1-493D-4EC5-A205-2D2D2BA8C58D}"/>
                </a:ext>
              </a:extLst>
            </p:cNvPr>
            <p:cNvPicPr>
              <a:picLocks noChangeAspect="1" noChangeArrowheads="1"/>
            </p:cNvPicPr>
            <p:nvPr/>
          </p:nvPicPr>
          <p:blipFill>
            <a:blip r:embed="rId24" cstate="print">
              <a:extLst>
                <a:ext uri="{BEBA8EAE-BF5A-486C-A8C5-ECC9F3942E4B}">
                  <a14:imgProps xmlns:a14="http://schemas.microsoft.com/office/drawing/2010/main" xmlns="">
                    <a14:imgLayer r:embed="rId25">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a:off x="6096000" y="3415741"/>
              <a:ext cx="209930" cy="168117"/>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12" descr="Résultat de recherche d'images pour &quot;clipart post it&quot;">
              <a:extLst>
                <a:ext uri="{FF2B5EF4-FFF2-40B4-BE49-F238E27FC236}">
                  <a16:creationId xmlns:a16="http://schemas.microsoft.com/office/drawing/2014/main" xmlns="" id="{ED398D5B-78F4-468B-90B5-8053D32C193F}"/>
                </a:ext>
              </a:extLst>
            </p:cNvPr>
            <p:cNvPicPr>
              <a:picLocks noChangeAspect="1" noChangeArrowheads="1"/>
            </p:cNvPicPr>
            <p:nvPr/>
          </p:nvPicPr>
          <p:blipFill>
            <a:blip r:embed="rId24" cstate="print">
              <a:extLst>
                <a:ext uri="{BEBA8EAE-BF5A-486C-A8C5-ECC9F3942E4B}">
                  <a14:imgProps xmlns:a14="http://schemas.microsoft.com/office/drawing/2010/main" xmlns="">
                    <a14:imgLayer r:embed="rId25">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a:off x="6328631" y="3429000"/>
              <a:ext cx="209930" cy="168117"/>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10" descr="Résultat de recherche d'images pour &quot;clipart radioactif&quot;">
              <a:extLst>
                <a:ext uri="{FF2B5EF4-FFF2-40B4-BE49-F238E27FC236}">
                  <a16:creationId xmlns:a16="http://schemas.microsoft.com/office/drawing/2014/main" xmlns="" id="{03A020D6-8502-4BBE-A426-9E1F4B9EA4A8}"/>
                </a:ext>
              </a:extLst>
            </p:cNvPr>
            <p:cNvPicPr>
              <a:picLocks noChangeAspect="1" noChangeArrowheads="1"/>
            </p:cNvPicPr>
            <p:nvPr/>
          </p:nvPicPr>
          <p:blipFill>
            <a:blip r:embed="rId22" cstate="print">
              <a:extLst>
                <a:ext uri="{BEBA8EAE-BF5A-486C-A8C5-ECC9F3942E4B}">
                  <a14:imgProps xmlns:a14="http://schemas.microsoft.com/office/drawing/2010/main" xmlns="">
                    <a14:imgLayer r:embed="rId23">
                      <a14:imgEffect>
                        <a14:backgroundRemoval t="4356" b="98416" l="9753" r="89973">
                          <a14:foregroundMark x1="49038" y1="7921" x2="25275" y2="63564"/>
                          <a14:foregroundMark x1="49313" y1="4554" x2="86951" y2="91683"/>
                          <a14:foregroundMark x1="59341" y1="59802" x2="59203" y2="60990"/>
                          <a14:foregroundMark x1="42720" y1="59406" x2="35577" y2="57822"/>
                          <a14:foregroundMark x1="35577" y1="57822" x2="34753" y2="59802"/>
                          <a14:foregroundMark x1="46566" y1="80792" x2="53159" y2="83564"/>
                          <a14:foregroundMark x1="53159" y1="83564" x2="53984" y2="81584"/>
                          <a14:foregroundMark x1="50275" y1="64950" x2="57143" y2="66535"/>
                          <a14:foregroundMark x1="57143" y1="66535" x2="57143" y2="66337"/>
                          <a14:foregroundMark x1="61126" y1="58218" x2="57143" y2="50099"/>
                          <a14:foregroundMark x1="57143" y1="50099" x2="57692" y2="60396"/>
                          <a14:foregroundMark x1="57692" y1="60396" x2="63599" y2="60792"/>
                          <a14:foregroundMark x1="40659" y1="98614" x2="57418" y2="98020"/>
                          <a14:foregroundMark x1="57418" y1="98020" x2="82418" y2="98416"/>
                          <a14:foregroundMark x1="82418" y1="98416" x2="86126" y2="98218"/>
                        </a14:backgroundRemoval>
                      </a14:imgEffect>
                    </a14:imgLayer>
                  </a14:imgProps>
                </a:ext>
                <a:ext uri="{28A0092B-C50C-407E-A947-70E740481C1C}">
                  <a14:useLocalDpi xmlns:a14="http://schemas.microsoft.com/office/drawing/2010/main" xmlns="" val="0"/>
                </a:ext>
              </a:extLst>
            </a:blip>
            <a:srcRect/>
            <a:stretch>
              <a:fillRect/>
            </a:stretch>
          </p:blipFill>
          <p:spPr bwMode="auto">
            <a:xfrm rot="21384762">
              <a:off x="3735544" y="3726952"/>
              <a:ext cx="414636" cy="287625"/>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4" name="ZoneTexte 23"/>
          <p:cNvSpPr txBox="1"/>
          <p:nvPr/>
        </p:nvSpPr>
        <p:spPr>
          <a:xfrm rot="511946">
            <a:off x="2558060" y="6200203"/>
            <a:ext cx="372218" cy="369332"/>
          </a:xfrm>
          <a:prstGeom prst="rect">
            <a:avLst/>
          </a:prstGeom>
          <a:noFill/>
          <a:scene3d>
            <a:camera prst="isometricTopUp"/>
            <a:lightRig rig="threePt" dir="t"/>
          </a:scene3d>
        </p:spPr>
        <p:txBody>
          <a:bodyPr wrap="none" rtlCol="0">
            <a:spAutoFit/>
          </a:bodyPr>
          <a:lstStyle/>
          <a:p>
            <a:r>
              <a:rPr lang="fr-FR" dirty="0">
                <a:solidFill>
                  <a:schemeClr val="bg1">
                    <a:lumMod val="75000"/>
                  </a:schemeClr>
                </a:solidFill>
                <a:latin typeface="Impact" pitchFamily="34" charset="0"/>
              </a:rPr>
              <a:t>W</a:t>
            </a:r>
          </a:p>
        </p:txBody>
      </p:sp>
      <p:sp>
        <p:nvSpPr>
          <p:cNvPr id="25" name="ZoneTexte 24"/>
          <p:cNvSpPr txBox="1"/>
          <p:nvPr/>
        </p:nvSpPr>
        <p:spPr>
          <a:xfrm rot="915785">
            <a:off x="5427655" y="3739005"/>
            <a:ext cx="312906" cy="369332"/>
          </a:xfrm>
          <a:prstGeom prst="rect">
            <a:avLst/>
          </a:prstGeom>
          <a:noFill/>
          <a:scene3d>
            <a:camera prst="orthographicFront">
              <a:rot lat="21299999" lon="2400000" rev="0"/>
            </a:camera>
            <a:lightRig rig="threePt" dir="t"/>
          </a:scene3d>
          <a:sp3d/>
        </p:spPr>
        <p:txBody>
          <a:bodyPr wrap="none" rtlCol="0">
            <a:spAutoFit/>
            <a:sp3d>
              <a:bevelT w="57150" h="38100" prst="hardEdge"/>
            </a:sp3d>
          </a:bodyPr>
          <a:lstStyle/>
          <a:p>
            <a:r>
              <a:rPr lang="fr-FR" dirty="0">
                <a:solidFill>
                  <a:schemeClr val="accent1"/>
                </a:solidFill>
                <a:latin typeface="Impact" pitchFamily="34" charset="0"/>
              </a:rPr>
              <a:t>C</a:t>
            </a:r>
          </a:p>
        </p:txBody>
      </p:sp>
      <p:sp>
        <p:nvSpPr>
          <p:cNvPr id="26" name="ZoneTexte 25"/>
          <p:cNvSpPr txBox="1"/>
          <p:nvPr/>
        </p:nvSpPr>
        <p:spPr>
          <a:xfrm rot="21480000">
            <a:off x="5327475" y="3352427"/>
            <a:ext cx="261610" cy="276999"/>
          </a:xfrm>
          <a:prstGeom prst="rect">
            <a:avLst/>
          </a:prstGeom>
          <a:noFill/>
        </p:spPr>
        <p:txBody>
          <a:bodyPr wrap="none" rtlCol="0">
            <a:spAutoFit/>
          </a:bodyPr>
          <a:lstStyle/>
          <a:p>
            <a:r>
              <a:rPr lang="fr-FR" sz="1200" dirty="0">
                <a:solidFill>
                  <a:srgbClr val="C00000"/>
                </a:solidFill>
                <a:latin typeface="Impact" pitchFamily="34" charset="0"/>
              </a:rPr>
              <a:t>P</a:t>
            </a:r>
          </a:p>
        </p:txBody>
      </p:sp>
      <p:sp>
        <p:nvSpPr>
          <p:cNvPr id="27" name="ZoneTexte 26"/>
          <p:cNvSpPr txBox="1"/>
          <p:nvPr/>
        </p:nvSpPr>
        <p:spPr>
          <a:xfrm>
            <a:off x="7113240" y="6093296"/>
            <a:ext cx="300082" cy="369332"/>
          </a:xfrm>
          <a:prstGeom prst="rect">
            <a:avLst/>
          </a:prstGeom>
          <a:noFill/>
        </p:spPr>
        <p:txBody>
          <a:bodyPr wrap="none" rtlCol="0">
            <a:spAutoFit/>
          </a:bodyPr>
          <a:lstStyle/>
          <a:p>
            <a:r>
              <a:rPr lang="fr-FR" dirty="0">
                <a:solidFill>
                  <a:schemeClr val="tx1">
                    <a:lumMod val="50000"/>
                    <a:lumOff val="50000"/>
                  </a:schemeClr>
                </a:solidFill>
                <a:latin typeface="Impact" pitchFamily="34" charset="0"/>
              </a:rPr>
              <a:t>T</a:t>
            </a:r>
          </a:p>
        </p:txBody>
      </p:sp>
      <p:sp>
        <p:nvSpPr>
          <p:cNvPr id="28" name="ZoneTexte 27"/>
          <p:cNvSpPr txBox="1"/>
          <p:nvPr/>
        </p:nvSpPr>
        <p:spPr>
          <a:xfrm>
            <a:off x="4928126" y="3087622"/>
            <a:ext cx="312906" cy="369332"/>
          </a:xfrm>
          <a:prstGeom prst="rect">
            <a:avLst/>
          </a:prstGeom>
          <a:noFill/>
          <a:scene3d>
            <a:camera prst="orthographicFront">
              <a:rot lat="21299999" lon="3000000" rev="0"/>
            </a:camera>
            <a:lightRig rig="threePt" dir="t"/>
          </a:scene3d>
        </p:spPr>
        <p:txBody>
          <a:bodyPr wrap="none" rtlCol="0">
            <a:spAutoFit/>
          </a:bodyPr>
          <a:lstStyle/>
          <a:p>
            <a:r>
              <a:rPr lang="fr-FR" dirty="0">
                <a:solidFill>
                  <a:schemeClr val="tx1">
                    <a:lumMod val="65000"/>
                    <a:lumOff val="35000"/>
                  </a:schemeClr>
                </a:solidFill>
                <a:latin typeface="Impact" pitchFamily="34" charset="0"/>
              </a:rPr>
              <a:t>D</a:t>
            </a:r>
          </a:p>
        </p:txBody>
      </p:sp>
      <p:pic>
        <p:nvPicPr>
          <p:cNvPr id="1027" name="Picture 3" descr="C:\Users\Baptiste\Desktop\Image2.png"/>
          <p:cNvPicPr>
            <a:picLocks noChangeAspect="1" noChangeArrowheads="1"/>
          </p:cNvPicPr>
          <p:nvPr/>
        </p:nvPicPr>
        <p:blipFill>
          <a:blip r:embed="rId26" cstate="print"/>
          <a:srcRect/>
          <a:stretch>
            <a:fillRect/>
          </a:stretch>
        </p:blipFill>
        <p:spPr bwMode="auto">
          <a:xfrm>
            <a:off x="6520448" y="2602622"/>
            <a:ext cx="1332000" cy="859243"/>
          </a:xfrm>
          <a:prstGeom prst="rect">
            <a:avLst/>
          </a:prstGeom>
          <a:noFill/>
        </p:spPr>
      </p:pic>
      <p:sp>
        <p:nvSpPr>
          <p:cNvPr id="29" name="ZoneTexte 28"/>
          <p:cNvSpPr txBox="1"/>
          <p:nvPr/>
        </p:nvSpPr>
        <p:spPr>
          <a:xfrm>
            <a:off x="7086554" y="2699628"/>
            <a:ext cx="303288" cy="369332"/>
          </a:xfrm>
          <a:prstGeom prst="rect">
            <a:avLst/>
          </a:prstGeom>
          <a:noFill/>
          <a:scene3d>
            <a:camera prst="orthographicFront">
              <a:rot lat="21299999" lon="2400000" rev="0"/>
            </a:camera>
            <a:lightRig rig="threePt" dir="t"/>
          </a:scene3d>
        </p:spPr>
        <p:txBody>
          <a:bodyPr wrap="none" rtlCol="0">
            <a:spAutoFit/>
          </a:bodyPr>
          <a:lstStyle/>
          <a:p>
            <a:r>
              <a:rPr lang="fr-FR" dirty="0">
                <a:ln w="3175">
                  <a:solidFill>
                    <a:schemeClr val="tx1"/>
                  </a:solidFill>
                </a:ln>
                <a:solidFill>
                  <a:srgbClr val="00B050"/>
                </a:solidFill>
                <a:effectLst>
                  <a:innerShdw blurRad="63500" dist="50800">
                    <a:prstClr val="black">
                      <a:alpha val="50000"/>
                    </a:prstClr>
                  </a:innerShdw>
                </a:effectLst>
                <a:latin typeface="Impact" pitchFamily="34" charset="0"/>
              </a:rPr>
              <a:t>S</a:t>
            </a:r>
          </a:p>
        </p:txBody>
      </p:sp>
      <p:sp>
        <p:nvSpPr>
          <p:cNvPr id="30" name="ZoneTexte 29"/>
          <p:cNvSpPr txBox="1"/>
          <p:nvPr/>
        </p:nvSpPr>
        <p:spPr>
          <a:xfrm>
            <a:off x="2720752" y="2744474"/>
            <a:ext cx="272832" cy="369332"/>
          </a:xfrm>
          <a:prstGeom prst="rect">
            <a:avLst/>
          </a:prstGeom>
          <a:noFill/>
        </p:spPr>
        <p:txBody>
          <a:bodyPr wrap="none" rtlCol="0">
            <a:spAutoFit/>
          </a:bodyPr>
          <a:lstStyle/>
          <a:p>
            <a:r>
              <a:rPr lang="fr-FR" dirty="0">
                <a:solidFill>
                  <a:srgbClr val="FFFF00"/>
                </a:solidFill>
                <a:effectLst>
                  <a:innerShdw blurRad="63500" dist="50800" dir="10800000">
                    <a:prstClr val="black">
                      <a:alpha val="50000"/>
                    </a:prstClr>
                  </a:innerShdw>
                </a:effectLst>
                <a:latin typeface="Impact" pitchFamily="34" charset="0"/>
              </a:rPr>
              <a:t>1</a:t>
            </a:r>
          </a:p>
        </p:txBody>
      </p:sp>
      <p:sp>
        <p:nvSpPr>
          <p:cNvPr id="31" name="ZoneTexte 30"/>
          <p:cNvSpPr txBox="1"/>
          <p:nvPr/>
        </p:nvSpPr>
        <p:spPr>
          <a:xfrm>
            <a:off x="8193360" y="5075892"/>
            <a:ext cx="300082" cy="369332"/>
          </a:xfrm>
          <a:prstGeom prst="rect">
            <a:avLst/>
          </a:prstGeom>
          <a:noFill/>
          <a:scene3d>
            <a:camera prst="orthographicFront">
              <a:rot lat="1500000" lon="1800000" rev="0"/>
            </a:camera>
            <a:lightRig rig="threePt" dir="t"/>
          </a:scene3d>
        </p:spPr>
        <p:txBody>
          <a:bodyPr wrap="none" rtlCol="0">
            <a:spAutoFit/>
          </a:bodyPr>
          <a:lstStyle/>
          <a:p>
            <a:r>
              <a:rPr lang="fr-FR" dirty="0">
                <a:solidFill>
                  <a:schemeClr val="tx1">
                    <a:lumMod val="65000"/>
                    <a:lumOff val="35000"/>
                  </a:schemeClr>
                </a:solidFill>
                <a:latin typeface="Impact" pitchFamily="34" charset="0"/>
              </a:rPr>
              <a:t>2</a:t>
            </a:r>
          </a:p>
        </p:txBody>
      </p:sp>
      <p:sp>
        <p:nvSpPr>
          <p:cNvPr id="32" name="ZoneTexte 31"/>
          <p:cNvSpPr txBox="1"/>
          <p:nvPr/>
        </p:nvSpPr>
        <p:spPr>
          <a:xfrm>
            <a:off x="7041232" y="3861048"/>
            <a:ext cx="306494" cy="369332"/>
          </a:xfrm>
          <a:prstGeom prst="rect">
            <a:avLst/>
          </a:prstGeom>
          <a:noFill/>
          <a:scene3d>
            <a:camera prst="orthographicFront">
              <a:rot lat="600000" lon="2399985" rev="0"/>
            </a:camera>
            <a:lightRig rig="threePt" dir="t"/>
          </a:scene3d>
        </p:spPr>
        <p:txBody>
          <a:bodyPr wrap="none" rtlCol="0">
            <a:spAutoFit/>
          </a:bodyPr>
          <a:lstStyle/>
          <a:p>
            <a:r>
              <a:rPr lang="fr-FR" dirty="0">
                <a:solidFill>
                  <a:schemeClr val="tx1">
                    <a:lumMod val="65000"/>
                    <a:lumOff val="35000"/>
                  </a:schemeClr>
                </a:solidFill>
                <a:latin typeface="Impact" pitchFamily="34" charset="0"/>
              </a:rPr>
              <a:t>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9</a:t>
            </a:r>
          </a:p>
        </p:txBody>
      </p:sp>
      <p:sp>
        <p:nvSpPr>
          <p:cNvPr id="5" name="Espace réservé du texte 4"/>
          <p:cNvSpPr>
            <a:spLocks noGrp="1"/>
          </p:cNvSpPr>
          <p:nvPr>
            <p:ph type="body" sz="quarter" idx="11"/>
          </p:nvPr>
        </p:nvSpPr>
        <p:spPr/>
        <p:txBody>
          <a:bodyPr/>
          <a:lstStyle/>
          <a:p>
            <a:r>
              <a:rPr lang="fr-FR" dirty="0"/>
              <a:t>10</a:t>
            </a:r>
          </a:p>
        </p:txBody>
      </p:sp>
      <p:sp>
        <p:nvSpPr>
          <p:cNvPr id="6" name="Espace réservé du texte 5"/>
          <p:cNvSpPr>
            <a:spLocks noGrp="1"/>
          </p:cNvSpPr>
          <p:nvPr>
            <p:ph type="body" sz="quarter" idx="12"/>
          </p:nvPr>
        </p:nvSpPr>
        <p:spPr/>
        <p:txBody>
          <a:bodyPr/>
          <a:lstStyle/>
          <a:p>
            <a:r>
              <a:rPr lang="fr-FR" dirty="0"/>
              <a:t>DOULEUR</a:t>
            </a:r>
          </a:p>
        </p:txBody>
      </p:sp>
      <p:sp>
        <p:nvSpPr>
          <p:cNvPr id="7" name="Espace réservé du texte 6"/>
          <p:cNvSpPr>
            <a:spLocks noGrp="1"/>
          </p:cNvSpPr>
          <p:nvPr>
            <p:ph type="body" sz="quarter" idx="13"/>
          </p:nvPr>
        </p:nvSpPr>
        <p:spPr/>
        <p:txBody>
          <a:bodyPr/>
          <a:lstStyle/>
          <a:p>
            <a:r>
              <a:rPr lang="fr-FR" dirty="0"/>
              <a:t>C’est froid…</a:t>
            </a:r>
          </a:p>
        </p:txBody>
      </p:sp>
      <p:sp>
        <p:nvSpPr>
          <p:cNvPr id="8" name="Espace réservé du texte 7"/>
          <p:cNvSpPr>
            <a:spLocks noGrp="1"/>
          </p:cNvSpPr>
          <p:nvPr>
            <p:ph type="body" sz="quarter" idx="14"/>
          </p:nvPr>
        </p:nvSpPr>
        <p:spPr/>
        <p:txBody>
          <a:bodyPr/>
          <a:lstStyle/>
          <a:p>
            <a:r>
              <a:rPr lang="fr-FR" dirty="0"/>
              <a:t>9</a:t>
            </a:r>
          </a:p>
        </p:txBody>
      </p:sp>
      <p:sp>
        <p:nvSpPr>
          <p:cNvPr id="9" name="Espace réservé du texte 8"/>
          <p:cNvSpPr>
            <a:spLocks noGrp="1"/>
          </p:cNvSpPr>
          <p:nvPr>
            <p:ph type="body" sz="quarter" idx="15"/>
          </p:nvPr>
        </p:nvSpPr>
        <p:spPr/>
        <p:txBody>
          <a:bodyPr/>
          <a:lstStyle/>
          <a:p>
            <a:r>
              <a:rPr lang="fr-FR" dirty="0"/>
              <a:t>Ça fait mal…</a:t>
            </a:r>
          </a:p>
        </p:txBody>
      </p:sp>
      <p:sp>
        <p:nvSpPr>
          <p:cNvPr id="10" name="Espace réservé du texte 9"/>
          <p:cNvSpPr>
            <a:spLocks noGrp="1"/>
          </p:cNvSpPr>
          <p:nvPr>
            <p:ph type="body" sz="quarter" idx="16"/>
          </p:nvPr>
        </p:nvSpPr>
        <p:spPr/>
        <p:txBody>
          <a:bodyPr/>
          <a:lstStyle/>
          <a:p>
            <a:r>
              <a:rPr lang="fr-FR" dirty="0"/>
              <a:t>FRAÎCHEUR</a:t>
            </a:r>
          </a:p>
        </p:txBody>
      </p:sp>
      <p:sp>
        <p:nvSpPr>
          <p:cNvPr id="11" name="Espace réservé du texte 10"/>
          <p:cNvSpPr>
            <a:spLocks noGrp="1"/>
          </p:cNvSpPr>
          <p:nvPr>
            <p:ph type="body" sz="quarter" idx="17"/>
          </p:nvPr>
        </p:nvSpPr>
        <p:spPr/>
        <p:txBody>
          <a:bodyPr/>
          <a:lstStyle/>
          <a:p>
            <a:r>
              <a:rPr lang="fr-FR" dirty="0"/>
              <a:t>10</a:t>
            </a:r>
          </a:p>
        </p:txBody>
      </p:sp>
      <p:pic>
        <p:nvPicPr>
          <p:cNvPr id="1025" name="Picture 1" descr="C:\Users\Baptiste\Documents\Cours Baba\Capsules-Stock\IMG\pieces-puzzle-6.png"/>
          <p:cNvPicPr>
            <a:picLocks noChangeAspect="1" noChangeArrowheads="1"/>
          </p:cNvPicPr>
          <p:nvPr/>
        </p:nvPicPr>
        <p:blipFill>
          <a:blip r:embed="rId2" cstate="print"/>
          <a:srcRect/>
          <a:stretch>
            <a:fillRect/>
          </a:stretch>
        </p:blipFill>
        <p:spPr bwMode="auto">
          <a:xfrm>
            <a:off x="2307366" y="1503446"/>
            <a:ext cx="241514" cy="252000"/>
          </a:xfrm>
          <a:prstGeom prst="rect">
            <a:avLst/>
          </a:prstGeom>
          <a:noFill/>
        </p:spPr>
      </p:pic>
      <p:pic>
        <p:nvPicPr>
          <p:cNvPr id="1026" name="Picture 2" descr="C:\Users\Baptiste\Documents\Cours Baba\Capsules-Stock\IMG\pieces-puzzle-5.png"/>
          <p:cNvPicPr>
            <a:picLocks noChangeAspect="1" noChangeArrowheads="1"/>
          </p:cNvPicPr>
          <p:nvPr/>
        </p:nvPicPr>
        <p:blipFill>
          <a:blip r:embed="rId3" cstate="print"/>
          <a:srcRect/>
          <a:stretch>
            <a:fillRect/>
          </a:stretch>
        </p:blipFill>
        <p:spPr bwMode="auto">
          <a:xfrm>
            <a:off x="6950562" y="1510137"/>
            <a:ext cx="240839" cy="252000"/>
          </a:xfrm>
          <a:prstGeom prst="rect">
            <a:avLst/>
          </a:prstGeom>
          <a:noFill/>
        </p:spPr>
      </p:pic>
      <p:pic>
        <p:nvPicPr>
          <p:cNvPr id="1028" name="Picture 4" descr="La Souris, Piège, Piège À Souris, Rongeurs"/>
          <p:cNvPicPr>
            <a:picLocks noChangeAspect="1" noChangeArrowheads="1"/>
          </p:cNvPicPr>
          <p:nvPr/>
        </p:nvPicPr>
        <p:blipFill>
          <a:blip r:embed="rId4" cstate="print"/>
          <a:srcRect/>
          <a:stretch>
            <a:fillRect/>
          </a:stretch>
        </p:blipFill>
        <p:spPr bwMode="auto">
          <a:xfrm>
            <a:off x="992560" y="2276872"/>
            <a:ext cx="1080000" cy="1968608"/>
          </a:xfrm>
          <a:prstGeom prst="rect">
            <a:avLst/>
          </a:prstGeom>
          <a:noFill/>
        </p:spPr>
      </p:pic>
      <p:pic>
        <p:nvPicPr>
          <p:cNvPr id="1030" name="Picture 6" descr="La Glace, Cube, Transparent, L'Eau, Froid, Congelés"/>
          <p:cNvPicPr>
            <a:picLocks noChangeAspect="1" noChangeArrowheads="1"/>
          </p:cNvPicPr>
          <p:nvPr/>
        </p:nvPicPr>
        <p:blipFill>
          <a:blip r:embed="rId5" cstate="print"/>
          <a:srcRect/>
          <a:stretch>
            <a:fillRect/>
          </a:stretch>
        </p:blipFill>
        <p:spPr bwMode="auto">
          <a:xfrm>
            <a:off x="5313040" y="2492896"/>
            <a:ext cx="1656184" cy="1592059"/>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11</a:t>
            </a:r>
          </a:p>
        </p:txBody>
      </p:sp>
      <p:sp>
        <p:nvSpPr>
          <p:cNvPr id="5" name="Espace réservé du texte 4"/>
          <p:cNvSpPr>
            <a:spLocks noGrp="1"/>
          </p:cNvSpPr>
          <p:nvPr>
            <p:ph type="body" sz="quarter" idx="11"/>
          </p:nvPr>
        </p:nvSpPr>
        <p:spPr/>
        <p:txBody>
          <a:bodyPr/>
          <a:lstStyle/>
          <a:p>
            <a:r>
              <a:rPr lang="fr-FR" dirty="0"/>
              <a:t>12</a:t>
            </a:r>
          </a:p>
        </p:txBody>
      </p:sp>
      <p:sp>
        <p:nvSpPr>
          <p:cNvPr id="6" name="Espace réservé du texte 5"/>
          <p:cNvSpPr>
            <a:spLocks noGrp="1"/>
          </p:cNvSpPr>
          <p:nvPr>
            <p:ph type="body" sz="quarter" idx="12"/>
          </p:nvPr>
        </p:nvSpPr>
        <p:spPr/>
        <p:txBody>
          <a:bodyPr/>
          <a:lstStyle/>
          <a:p>
            <a:r>
              <a:rPr lang="fr-FR" dirty="0"/>
              <a:t>PETITE TAILLE</a:t>
            </a:r>
          </a:p>
        </p:txBody>
      </p:sp>
      <p:sp>
        <p:nvSpPr>
          <p:cNvPr id="7" name="Espace réservé du texte 6"/>
          <p:cNvSpPr>
            <a:spLocks noGrp="1"/>
          </p:cNvSpPr>
          <p:nvPr>
            <p:ph type="body" sz="quarter" idx="13"/>
          </p:nvPr>
        </p:nvSpPr>
        <p:spPr/>
        <p:txBody>
          <a:bodyPr/>
          <a:lstStyle/>
          <a:p>
            <a:r>
              <a:rPr lang="fr-FR" dirty="0"/>
              <a:t>C’est chaud…</a:t>
            </a:r>
          </a:p>
        </p:txBody>
      </p:sp>
      <p:sp>
        <p:nvSpPr>
          <p:cNvPr id="8" name="Espace réservé du texte 7"/>
          <p:cNvSpPr>
            <a:spLocks noGrp="1"/>
          </p:cNvSpPr>
          <p:nvPr>
            <p:ph type="body" sz="quarter" idx="14"/>
          </p:nvPr>
        </p:nvSpPr>
        <p:spPr/>
        <p:txBody>
          <a:bodyPr/>
          <a:lstStyle/>
          <a:p>
            <a:r>
              <a:rPr lang="fr-FR" dirty="0"/>
              <a:t>11</a:t>
            </a:r>
          </a:p>
        </p:txBody>
      </p:sp>
      <p:sp>
        <p:nvSpPr>
          <p:cNvPr id="9" name="Espace réservé du texte 8"/>
          <p:cNvSpPr>
            <a:spLocks noGrp="1"/>
          </p:cNvSpPr>
          <p:nvPr>
            <p:ph type="body" sz="quarter" idx="15"/>
          </p:nvPr>
        </p:nvSpPr>
        <p:spPr/>
        <p:txBody>
          <a:bodyPr/>
          <a:lstStyle/>
          <a:p>
            <a:r>
              <a:rPr lang="fr-FR" dirty="0"/>
              <a:t>C’est microscopique…</a:t>
            </a:r>
          </a:p>
        </p:txBody>
      </p:sp>
      <p:sp>
        <p:nvSpPr>
          <p:cNvPr id="10" name="Espace réservé du texte 9"/>
          <p:cNvSpPr>
            <a:spLocks noGrp="1"/>
          </p:cNvSpPr>
          <p:nvPr>
            <p:ph type="body" sz="quarter" idx="16"/>
          </p:nvPr>
        </p:nvSpPr>
        <p:spPr/>
        <p:txBody>
          <a:bodyPr/>
          <a:lstStyle/>
          <a:p>
            <a:r>
              <a:rPr lang="fr-FR" dirty="0"/>
              <a:t>CHALEUR</a:t>
            </a:r>
          </a:p>
        </p:txBody>
      </p:sp>
      <p:sp>
        <p:nvSpPr>
          <p:cNvPr id="11" name="Espace réservé du texte 10"/>
          <p:cNvSpPr>
            <a:spLocks noGrp="1"/>
          </p:cNvSpPr>
          <p:nvPr>
            <p:ph type="body" sz="quarter" idx="17"/>
          </p:nvPr>
        </p:nvSpPr>
        <p:spPr/>
        <p:txBody>
          <a:bodyPr/>
          <a:lstStyle/>
          <a:p>
            <a:r>
              <a:rPr lang="fr-FR" dirty="0"/>
              <a:t>12</a:t>
            </a:r>
          </a:p>
        </p:txBody>
      </p:sp>
      <p:pic>
        <p:nvPicPr>
          <p:cNvPr id="12" name="Picture 2" descr="C:\Users\Baptiste\Documents\Cours Baba\Capsules-Stock\IMG\pieces-puzzle-5.png"/>
          <p:cNvPicPr>
            <a:picLocks noChangeAspect="1" noChangeArrowheads="1"/>
          </p:cNvPicPr>
          <p:nvPr/>
        </p:nvPicPr>
        <p:blipFill>
          <a:blip r:embed="rId2" cstate="print"/>
          <a:srcRect/>
          <a:stretch>
            <a:fillRect/>
          </a:stretch>
        </p:blipFill>
        <p:spPr bwMode="auto">
          <a:xfrm>
            <a:off x="6950562" y="1510137"/>
            <a:ext cx="240839" cy="252000"/>
          </a:xfrm>
          <a:prstGeom prst="rect">
            <a:avLst/>
          </a:prstGeom>
          <a:noFill/>
        </p:spPr>
      </p:pic>
      <p:pic>
        <p:nvPicPr>
          <p:cNvPr id="25602" name="Picture 2" descr="C:\Users\Baptiste\Documents\Cours Baba\Capsules-Stock\IMG\pieces-puzzle-3.png"/>
          <p:cNvPicPr>
            <a:picLocks noChangeAspect="1" noChangeArrowheads="1"/>
          </p:cNvPicPr>
          <p:nvPr/>
        </p:nvPicPr>
        <p:blipFill>
          <a:blip r:embed="rId3" cstate="print"/>
          <a:srcRect/>
          <a:stretch>
            <a:fillRect/>
          </a:stretch>
        </p:blipFill>
        <p:spPr bwMode="auto">
          <a:xfrm>
            <a:off x="2342050" y="1503446"/>
            <a:ext cx="189761" cy="252000"/>
          </a:xfrm>
          <a:prstGeom prst="rect">
            <a:avLst/>
          </a:prstGeom>
          <a:noFill/>
        </p:spPr>
      </p:pic>
      <p:pic>
        <p:nvPicPr>
          <p:cNvPr id="25606" name="Picture 6" descr="Microscope, La Science, Agrandir, Laboratoire"/>
          <p:cNvPicPr>
            <a:picLocks noChangeAspect="1" noChangeArrowheads="1"/>
          </p:cNvPicPr>
          <p:nvPr/>
        </p:nvPicPr>
        <p:blipFill>
          <a:blip r:embed="rId4" cstate="print"/>
          <a:srcRect/>
          <a:stretch>
            <a:fillRect/>
          </a:stretch>
        </p:blipFill>
        <p:spPr bwMode="auto">
          <a:xfrm>
            <a:off x="776536" y="2173138"/>
            <a:ext cx="1440000" cy="2191966"/>
          </a:xfrm>
          <a:prstGeom prst="rect">
            <a:avLst/>
          </a:prstGeom>
          <a:noFill/>
        </p:spPr>
      </p:pic>
      <p:pic>
        <p:nvPicPr>
          <p:cNvPr id="25607" name="Picture 7"/>
          <p:cNvPicPr>
            <a:picLocks noChangeAspect="1" noChangeArrowheads="1"/>
          </p:cNvPicPr>
          <p:nvPr/>
        </p:nvPicPr>
        <p:blipFill>
          <a:blip r:embed="rId5" cstate="print"/>
          <a:srcRect/>
          <a:stretch>
            <a:fillRect/>
          </a:stretch>
        </p:blipFill>
        <p:spPr bwMode="auto">
          <a:xfrm>
            <a:off x="5385048" y="2204863"/>
            <a:ext cx="1620000" cy="2010252"/>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13</a:t>
            </a:r>
          </a:p>
        </p:txBody>
      </p:sp>
      <p:sp>
        <p:nvSpPr>
          <p:cNvPr id="5" name="Espace réservé du texte 4"/>
          <p:cNvSpPr>
            <a:spLocks noGrp="1"/>
          </p:cNvSpPr>
          <p:nvPr>
            <p:ph type="body" sz="quarter" idx="11"/>
          </p:nvPr>
        </p:nvSpPr>
        <p:spPr/>
        <p:txBody>
          <a:bodyPr/>
          <a:lstStyle/>
          <a:p>
            <a:r>
              <a:rPr lang="fr-FR" dirty="0"/>
              <a:t>14</a:t>
            </a:r>
          </a:p>
        </p:txBody>
      </p:sp>
      <p:sp>
        <p:nvSpPr>
          <p:cNvPr id="6" name="Espace réservé du texte 5"/>
          <p:cNvSpPr>
            <a:spLocks noGrp="1"/>
          </p:cNvSpPr>
          <p:nvPr>
            <p:ph type="body" sz="quarter" idx="12"/>
          </p:nvPr>
        </p:nvSpPr>
        <p:spPr/>
        <p:txBody>
          <a:bodyPr/>
          <a:lstStyle/>
          <a:p>
            <a:r>
              <a:rPr lang="fr-FR" dirty="0" smtClean="0"/>
              <a:t>ŒDÈME</a:t>
            </a:r>
            <a:endParaRPr lang="fr-FR" dirty="0"/>
          </a:p>
        </p:txBody>
      </p:sp>
      <p:sp>
        <p:nvSpPr>
          <p:cNvPr id="7" name="Espace réservé du texte 6"/>
          <p:cNvSpPr>
            <a:spLocks noGrp="1"/>
          </p:cNvSpPr>
          <p:nvPr>
            <p:ph type="body" sz="quarter" idx="13"/>
          </p:nvPr>
        </p:nvSpPr>
        <p:spPr/>
        <p:txBody>
          <a:bodyPr/>
          <a:lstStyle/>
          <a:p>
            <a:r>
              <a:rPr lang="fr-FR" dirty="0"/>
              <a:t>C’est bleu…</a:t>
            </a:r>
          </a:p>
        </p:txBody>
      </p:sp>
      <p:sp>
        <p:nvSpPr>
          <p:cNvPr id="8" name="Espace réservé du texte 7"/>
          <p:cNvSpPr>
            <a:spLocks noGrp="1"/>
          </p:cNvSpPr>
          <p:nvPr>
            <p:ph type="body" sz="quarter" idx="14"/>
          </p:nvPr>
        </p:nvSpPr>
        <p:spPr/>
        <p:txBody>
          <a:bodyPr/>
          <a:lstStyle/>
          <a:p>
            <a:r>
              <a:rPr lang="fr-FR" dirty="0"/>
              <a:t>13</a:t>
            </a:r>
          </a:p>
        </p:txBody>
      </p:sp>
      <p:sp>
        <p:nvSpPr>
          <p:cNvPr id="9" name="Espace réservé du texte 8"/>
          <p:cNvSpPr>
            <a:spLocks noGrp="1"/>
          </p:cNvSpPr>
          <p:nvPr>
            <p:ph type="body" sz="quarter" idx="15"/>
          </p:nvPr>
        </p:nvSpPr>
        <p:spPr/>
        <p:txBody>
          <a:bodyPr/>
          <a:lstStyle/>
          <a:p>
            <a:r>
              <a:rPr lang="fr-FR" dirty="0"/>
              <a:t>C’est gonflé…</a:t>
            </a:r>
          </a:p>
        </p:txBody>
      </p:sp>
      <p:sp>
        <p:nvSpPr>
          <p:cNvPr id="10" name="Espace réservé du texte 9"/>
          <p:cNvSpPr>
            <a:spLocks noGrp="1"/>
          </p:cNvSpPr>
          <p:nvPr>
            <p:ph type="body" sz="quarter" idx="16"/>
          </p:nvPr>
        </p:nvSpPr>
        <p:spPr/>
        <p:txBody>
          <a:bodyPr/>
          <a:lstStyle/>
          <a:p>
            <a:r>
              <a:rPr lang="fr-FR" dirty="0"/>
              <a:t>ECCHYMOSE</a:t>
            </a:r>
          </a:p>
        </p:txBody>
      </p:sp>
      <p:sp>
        <p:nvSpPr>
          <p:cNvPr id="11" name="Espace réservé du texte 10"/>
          <p:cNvSpPr>
            <a:spLocks noGrp="1"/>
          </p:cNvSpPr>
          <p:nvPr>
            <p:ph type="body" sz="quarter" idx="17"/>
          </p:nvPr>
        </p:nvSpPr>
        <p:spPr/>
        <p:txBody>
          <a:bodyPr/>
          <a:lstStyle/>
          <a:p>
            <a:r>
              <a:rPr lang="fr-FR" dirty="0"/>
              <a:t>14</a:t>
            </a:r>
          </a:p>
        </p:txBody>
      </p:sp>
      <p:pic>
        <p:nvPicPr>
          <p:cNvPr id="12" name="Picture 2" descr="C:\Users\Baptiste\Documents\Cours Baba\Capsules-Stock\IMG\pieces-puzzle-3.png"/>
          <p:cNvPicPr>
            <a:picLocks noChangeAspect="1" noChangeArrowheads="1"/>
          </p:cNvPicPr>
          <p:nvPr/>
        </p:nvPicPr>
        <p:blipFill>
          <a:blip r:embed="rId2" cstate="print"/>
          <a:srcRect/>
          <a:stretch>
            <a:fillRect/>
          </a:stretch>
        </p:blipFill>
        <p:spPr bwMode="auto">
          <a:xfrm>
            <a:off x="2342050" y="1503446"/>
            <a:ext cx="189761" cy="252000"/>
          </a:xfrm>
          <a:prstGeom prst="rect">
            <a:avLst/>
          </a:prstGeom>
          <a:noFill/>
        </p:spPr>
      </p:pic>
      <p:pic>
        <p:nvPicPr>
          <p:cNvPr id="26626" name="Picture 2" descr="C:\Users\Baptiste\Documents\Cours Baba\Capsules-Stock\IMG\pieces-puzzle-4.png"/>
          <p:cNvPicPr>
            <a:picLocks noChangeAspect="1" noChangeArrowheads="1"/>
          </p:cNvPicPr>
          <p:nvPr/>
        </p:nvPicPr>
        <p:blipFill>
          <a:blip r:embed="rId3" cstate="print"/>
          <a:srcRect/>
          <a:stretch>
            <a:fillRect/>
          </a:stretch>
        </p:blipFill>
        <p:spPr bwMode="auto">
          <a:xfrm>
            <a:off x="6878554" y="1503446"/>
            <a:ext cx="306521" cy="252000"/>
          </a:xfrm>
          <a:prstGeom prst="rect">
            <a:avLst/>
          </a:prstGeom>
          <a:noFill/>
        </p:spPr>
      </p:pic>
      <p:pic>
        <p:nvPicPr>
          <p:cNvPr id="26628" name="Picture 4" descr="Ballons, Red, Bleu, Jaune, Brillant, Hélium, Bouquet"/>
          <p:cNvPicPr>
            <a:picLocks noChangeAspect="1" noChangeArrowheads="1"/>
          </p:cNvPicPr>
          <p:nvPr/>
        </p:nvPicPr>
        <p:blipFill>
          <a:blip r:embed="rId4" cstate="print"/>
          <a:srcRect/>
          <a:stretch>
            <a:fillRect/>
          </a:stretch>
        </p:blipFill>
        <p:spPr bwMode="auto">
          <a:xfrm>
            <a:off x="632520" y="2204864"/>
            <a:ext cx="1800000" cy="2050633"/>
          </a:xfrm>
          <a:prstGeom prst="rect">
            <a:avLst/>
          </a:prstGeom>
          <a:noFill/>
        </p:spPr>
      </p:pic>
      <p:pic>
        <p:nvPicPr>
          <p:cNvPr id="26630" name="Picture 6" descr="Étang, L'Eau, En Plein Air, Herbe"/>
          <p:cNvPicPr>
            <a:picLocks noChangeAspect="1" noChangeArrowheads="1"/>
          </p:cNvPicPr>
          <p:nvPr/>
        </p:nvPicPr>
        <p:blipFill>
          <a:blip r:embed="rId5" cstate="print"/>
          <a:srcRect/>
          <a:stretch>
            <a:fillRect/>
          </a:stretch>
        </p:blipFill>
        <p:spPr bwMode="auto">
          <a:xfrm>
            <a:off x="5241032" y="2492896"/>
            <a:ext cx="1872000" cy="1489326"/>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15</a:t>
            </a:r>
          </a:p>
        </p:txBody>
      </p:sp>
      <p:sp>
        <p:nvSpPr>
          <p:cNvPr id="5" name="Espace réservé du texte 4"/>
          <p:cNvSpPr>
            <a:spLocks noGrp="1"/>
          </p:cNvSpPr>
          <p:nvPr>
            <p:ph type="body" sz="quarter" idx="11"/>
          </p:nvPr>
        </p:nvSpPr>
        <p:spPr/>
        <p:txBody>
          <a:bodyPr/>
          <a:lstStyle/>
          <a:p>
            <a:r>
              <a:rPr lang="fr-FR" dirty="0"/>
              <a:t>16</a:t>
            </a:r>
          </a:p>
        </p:txBody>
      </p:sp>
      <p:sp>
        <p:nvSpPr>
          <p:cNvPr id="6" name="Espace réservé du texte 5"/>
          <p:cNvSpPr>
            <a:spLocks noGrp="1"/>
          </p:cNvSpPr>
          <p:nvPr>
            <p:ph type="body" sz="quarter" idx="12"/>
          </p:nvPr>
        </p:nvSpPr>
        <p:spPr/>
        <p:txBody>
          <a:bodyPr/>
          <a:lstStyle/>
          <a:p>
            <a:r>
              <a:rPr lang="fr-FR" dirty="0"/>
              <a:t>PÂLEUR</a:t>
            </a:r>
          </a:p>
        </p:txBody>
      </p:sp>
      <p:sp>
        <p:nvSpPr>
          <p:cNvPr id="7" name="Espace réservé du texte 6"/>
          <p:cNvSpPr>
            <a:spLocks noGrp="1"/>
          </p:cNvSpPr>
          <p:nvPr>
            <p:ph type="body" sz="quarter" idx="13"/>
          </p:nvPr>
        </p:nvSpPr>
        <p:spPr/>
        <p:txBody>
          <a:bodyPr/>
          <a:lstStyle/>
          <a:p>
            <a:r>
              <a:rPr lang="fr-FR" dirty="0"/>
              <a:t>C’est rouge…</a:t>
            </a:r>
          </a:p>
        </p:txBody>
      </p:sp>
      <p:sp>
        <p:nvSpPr>
          <p:cNvPr id="8" name="Espace réservé du texte 7"/>
          <p:cNvSpPr>
            <a:spLocks noGrp="1"/>
          </p:cNvSpPr>
          <p:nvPr>
            <p:ph type="body" sz="quarter" idx="14"/>
          </p:nvPr>
        </p:nvSpPr>
        <p:spPr/>
        <p:txBody>
          <a:bodyPr/>
          <a:lstStyle/>
          <a:p>
            <a:r>
              <a:rPr lang="fr-FR" dirty="0"/>
              <a:t>15</a:t>
            </a:r>
          </a:p>
        </p:txBody>
      </p:sp>
      <p:sp>
        <p:nvSpPr>
          <p:cNvPr id="9" name="Espace réservé du texte 8"/>
          <p:cNvSpPr>
            <a:spLocks noGrp="1"/>
          </p:cNvSpPr>
          <p:nvPr>
            <p:ph type="body" sz="quarter" idx="15"/>
          </p:nvPr>
        </p:nvSpPr>
        <p:spPr/>
        <p:txBody>
          <a:bodyPr/>
          <a:lstStyle/>
          <a:p>
            <a:r>
              <a:rPr lang="fr-FR" dirty="0"/>
              <a:t>C’est blanc…</a:t>
            </a:r>
          </a:p>
        </p:txBody>
      </p:sp>
      <p:sp>
        <p:nvSpPr>
          <p:cNvPr id="10" name="Espace réservé du texte 9"/>
          <p:cNvSpPr>
            <a:spLocks noGrp="1"/>
          </p:cNvSpPr>
          <p:nvPr>
            <p:ph type="body" sz="quarter" idx="16"/>
          </p:nvPr>
        </p:nvSpPr>
        <p:spPr/>
        <p:txBody>
          <a:bodyPr/>
          <a:lstStyle/>
          <a:p>
            <a:r>
              <a:rPr lang="fr-FR" dirty="0"/>
              <a:t>ROUGEUR</a:t>
            </a:r>
          </a:p>
        </p:txBody>
      </p:sp>
      <p:sp>
        <p:nvSpPr>
          <p:cNvPr id="11" name="Espace réservé du texte 10"/>
          <p:cNvSpPr>
            <a:spLocks noGrp="1"/>
          </p:cNvSpPr>
          <p:nvPr>
            <p:ph type="body" sz="quarter" idx="17"/>
          </p:nvPr>
        </p:nvSpPr>
        <p:spPr/>
        <p:txBody>
          <a:bodyPr/>
          <a:lstStyle/>
          <a:p>
            <a:r>
              <a:rPr lang="fr-FR" dirty="0"/>
              <a:t>16</a:t>
            </a:r>
          </a:p>
        </p:txBody>
      </p:sp>
      <p:pic>
        <p:nvPicPr>
          <p:cNvPr id="12" name="Picture 2" descr="C:\Users\Baptiste\Documents\Cours Baba\Capsules-Stock\IMG\pieces-puzzle-4.png"/>
          <p:cNvPicPr>
            <a:picLocks noChangeAspect="1" noChangeArrowheads="1"/>
          </p:cNvPicPr>
          <p:nvPr/>
        </p:nvPicPr>
        <p:blipFill>
          <a:blip r:embed="rId2" cstate="print"/>
          <a:srcRect/>
          <a:stretch>
            <a:fillRect/>
          </a:stretch>
        </p:blipFill>
        <p:spPr bwMode="auto">
          <a:xfrm>
            <a:off x="6878554" y="1503446"/>
            <a:ext cx="306521" cy="252000"/>
          </a:xfrm>
          <a:prstGeom prst="rect">
            <a:avLst/>
          </a:prstGeom>
          <a:noFill/>
        </p:spPr>
      </p:pic>
      <p:pic>
        <p:nvPicPr>
          <p:cNvPr id="13" name="Picture 2" descr="C:\Users\Baptiste\Documents\Cours Baba\Capsules-Stock\IMG\pieces-puzzle-4.png"/>
          <p:cNvPicPr>
            <a:picLocks noChangeAspect="1" noChangeArrowheads="1"/>
          </p:cNvPicPr>
          <p:nvPr/>
        </p:nvPicPr>
        <p:blipFill>
          <a:blip r:embed="rId2" cstate="print"/>
          <a:srcRect/>
          <a:stretch>
            <a:fillRect/>
          </a:stretch>
        </p:blipFill>
        <p:spPr bwMode="auto">
          <a:xfrm>
            <a:off x="2232891" y="1503446"/>
            <a:ext cx="306521" cy="252000"/>
          </a:xfrm>
          <a:prstGeom prst="rect">
            <a:avLst/>
          </a:prstGeom>
          <a:noFill/>
        </p:spPr>
      </p:pic>
      <p:pic>
        <p:nvPicPr>
          <p:cNvPr id="29698" name="Picture 2" descr="Tomate, Fruits, Red, Comestibles, Berry, Morelle"/>
          <p:cNvPicPr>
            <a:picLocks noChangeAspect="1" noChangeArrowheads="1"/>
          </p:cNvPicPr>
          <p:nvPr/>
        </p:nvPicPr>
        <p:blipFill>
          <a:blip r:embed="rId3" cstate="print"/>
          <a:srcRect/>
          <a:stretch>
            <a:fillRect/>
          </a:stretch>
        </p:blipFill>
        <p:spPr bwMode="auto">
          <a:xfrm>
            <a:off x="5313040" y="2420888"/>
            <a:ext cx="1800000" cy="2040945"/>
          </a:xfrm>
          <a:prstGeom prst="rect">
            <a:avLst/>
          </a:prstGeom>
          <a:noFill/>
        </p:spPr>
      </p:pic>
      <p:pic>
        <p:nvPicPr>
          <p:cNvPr id="29700" name="Picture 4" descr="Fantôme, Spooky, Blanc, Fantomatique, Effrayant, Mignon"/>
          <p:cNvPicPr>
            <a:picLocks noChangeAspect="1" noChangeArrowheads="1"/>
          </p:cNvPicPr>
          <p:nvPr/>
        </p:nvPicPr>
        <p:blipFill>
          <a:blip r:embed="rId4" cstate="print"/>
          <a:srcRect/>
          <a:stretch>
            <a:fillRect/>
          </a:stretch>
        </p:blipFill>
        <p:spPr bwMode="auto">
          <a:xfrm>
            <a:off x="704728" y="2313386"/>
            <a:ext cx="1800000" cy="1835694"/>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17</a:t>
            </a:r>
          </a:p>
        </p:txBody>
      </p:sp>
      <p:sp>
        <p:nvSpPr>
          <p:cNvPr id="5" name="Espace réservé du texte 4"/>
          <p:cNvSpPr>
            <a:spLocks noGrp="1"/>
          </p:cNvSpPr>
          <p:nvPr>
            <p:ph type="body" sz="quarter" idx="11"/>
          </p:nvPr>
        </p:nvSpPr>
        <p:spPr/>
        <p:txBody>
          <a:bodyPr/>
          <a:lstStyle/>
          <a:p>
            <a:r>
              <a:rPr lang="fr-FR" dirty="0"/>
              <a:t>18</a:t>
            </a:r>
          </a:p>
        </p:txBody>
      </p:sp>
      <p:sp>
        <p:nvSpPr>
          <p:cNvPr id="6" name="Espace réservé du texte 5"/>
          <p:cNvSpPr>
            <a:spLocks noGrp="1"/>
          </p:cNvSpPr>
          <p:nvPr>
            <p:ph type="body" sz="quarter" idx="12"/>
          </p:nvPr>
        </p:nvSpPr>
        <p:spPr/>
        <p:txBody>
          <a:bodyPr/>
          <a:lstStyle/>
          <a:p>
            <a:r>
              <a:rPr lang="fr-FR" dirty="0"/>
              <a:t>ENZYME (amylase)</a:t>
            </a:r>
          </a:p>
        </p:txBody>
      </p:sp>
      <p:sp>
        <p:nvSpPr>
          <p:cNvPr id="8" name="Espace réservé du texte 7"/>
          <p:cNvSpPr>
            <a:spLocks noGrp="1"/>
          </p:cNvSpPr>
          <p:nvPr>
            <p:ph type="body" sz="quarter" idx="14"/>
          </p:nvPr>
        </p:nvSpPr>
        <p:spPr/>
        <p:txBody>
          <a:bodyPr/>
          <a:lstStyle/>
          <a:p>
            <a:r>
              <a:rPr lang="fr-FR" dirty="0"/>
              <a:t>17</a:t>
            </a:r>
          </a:p>
        </p:txBody>
      </p:sp>
      <p:sp>
        <p:nvSpPr>
          <p:cNvPr id="10" name="Espace réservé du texte 9"/>
          <p:cNvSpPr>
            <a:spLocks noGrp="1"/>
          </p:cNvSpPr>
          <p:nvPr>
            <p:ph type="body" sz="quarter" idx="16"/>
          </p:nvPr>
        </p:nvSpPr>
        <p:spPr/>
        <p:txBody>
          <a:bodyPr/>
          <a:lstStyle/>
          <a:p>
            <a:r>
              <a:rPr lang="fr-FR" dirty="0"/>
              <a:t>ADN</a:t>
            </a:r>
          </a:p>
        </p:txBody>
      </p:sp>
      <p:sp>
        <p:nvSpPr>
          <p:cNvPr id="11" name="Espace réservé du texte 10"/>
          <p:cNvSpPr>
            <a:spLocks noGrp="1"/>
          </p:cNvSpPr>
          <p:nvPr>
            <p:ph type="body" sz="quarter" idx="17"/>
          </p:nvPr>
        </p:nvSpPr>
        <p:spPr/>
        <p:txBody>
          <a:bodyPr/>
          <a:lstStyle/>
          <a:p>
            <a:r>
              <a:rPr lang="fr-FR" dirty="0"/>
              <a:t>18</a:t>
            </a:r>
          </a:p>
        </p:txBody>
      </p:sp>
      <p:sp>
        <p:nvSpPr>
          <p:cNvPr id="12" name="Espace réservé du texte 6"/>
          <p:cNvSpPr txBox="1">
            <a:spLocks/>
          </p:cNvSpPr>
          <p:nvPr/>
        </p:nvSpPr>
        <p:spPr>
          <a:xfrm rot="582980">
            <a:off x="1223368" y="3682995"/>
            <a:ext cx="1327773" cy="288032"/>
          </a:xfrm>
          <a:prstGeom prst="rect">
            <a:avLst/>
          </a:prstGeom>
        </p:spPr>
        <p:txBody>
          <a:bodyPr vert="horz" lIns="91440" tIns="45720" rIns="91440" bIns="45720" rtlCol="0">
            <a:noAutofit/>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cap="all" spc="0" normalizeH="0" baseline="0" noProof="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mn-lt"/>
                <a:ea typeface="+mn-ea"/>
                <a:cs typeface="+mn-cs"/>
              </a:rPr>
              <a:t>enzyme</a:t>
            </a:r>
          </a:p>
        </p:txBody>
      </p:sp>
      <p:sp>
        <p:nvSpPr>
          <p:cNvPr id="14" name="Espace réservé du texte 6"/>
          <p:cNvSpPr txBox="1">
            <a:spLocks/>
          </p:cNvSpPr>
          <p:nvPr/>
        </p:nvSpPr>
        <p:spPr>
          <a:xfrm rot="21021665">
            <a:off x="505501" y="4015422"/>
            <a:ext cx="1008112" cy="288032"/>
          </a:xfrm>
          <a:prstGeom prst="rect">
            <a:avLst/>
          </a:prstGeom>
        </p:spPr>
        <p:txBody>
          <a:bodyPr vert="horz" lIns="91440" tIns="45720" rIns="91440" bIns="45720" rtlCol="0">
            <a:noAutofit/>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normalizeH="0" baseline="0" noProof="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n-lt"/>
                <a:ea typeface="+mn-ea"/>
                <a:cs typeface="+mn-cs"/>
              </a:rPr>
              <a:t>Enzym</a:t>
            </a:r>
            <a:endParaRPr kumimoji="0" lang="fr-FR" sz="1600" b="1" i="0" u="none" strike="noStrike" kern="1200" normalizeH="0" baseline="0" noProof="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n-lt"/>
              <a:ea typeface="+mn-ea"/>
              <a:cs typeface="+mn-cs"/>
            </a:endParaRPr>
          </a:p>
        </p:txBody>
      </p:sp>
      <p:sp>
        <p:nvSpPr>
          <p:cNvPr id="15" name="Espace réservé du texte 6"/>
          <p:cNvSpPr txBox="1">
            <a:spLocks/>
          </p:cNvSpPr>
          <p:nvPr/>
        </p:nvSpPr>
        <p:spPr>
          <a:xfrm rot="19642441">
            <a:off x="486614" y="4614142"/>
            <a:ext cx="1008112" cy="288032"/>
          </a:xfrm>
          <a:prstGeom prst="rect">
            <a:avLst/>
          </a:prstGeom>
        </p:spPr>
        <p:txBody>
          <a:bodyPr vert="horz" lIns="91440" tIns="45720" rIns="91440" bIns="45720"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normalizeH="0" baseline="0" noProof="0"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rPr>
              <a:t>enzima</a:t>
            </a:r>
            <a:endParaRPr kumimoji="0" lang="fr-FR" sz="1600" b="1" i="0" u="none" strike="noStrike" kern="1200" normalizeH="0" baseline="0" noProof="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endParaRPr>
          </a:p>
        </p:txBody>
      </p:sp>
      <p:sp>
        <p:nvSpPr>
          <p:cNvPr id="16" name="Espace réservé du texte 6"/>
          <p:cNvSpPr txBox="1">
            <a:spLocks/>
          </p:cNvSpPr>
          <p:nvPr/>
        </p:nvSpPr>
        <p:spPr>
          <a:xfrm rot="1258109">
            <a:off x="1359185" y="4347751"/>
            <a:ext cx="1357614" cy="288032"/>
          </a:xfrm>
          <a:prstGeom prst="rect">
            <a:avLst/>
          </a:prstGeom>
        </p:spPr>
        <p:txBody>
          <a:bodyPr vert="horz" lIns="91440" tIns="45720" rIns="91440" bIns="45720" rtlCol="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cap="all" normalizeH="0" baseline="0" noProof="0"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n-lt"/>
                <a:ea typeface="+mn-ea"/>
                <a:cs typeface="+mn-cs"/>
              </a:rPr>
              <a:t>enzima</a:t>
            </a:r>
            <a:endParaRPr kumimoji="0" lang="fr-FR" sz="1600" b="1" i="0" u="none" strike="noStrike" kern="1200" cap="all"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n-lt"/>
              <a:ea typeface="+mn-ea"/>
              <a:cs typeface="+mn-cs"/>
            </a:endParaRPr>
          </a:p>
        </p:txBody>
      </p:sp>
      <p:sp>
        <p:nvSpPr>
          <p:cNvPr id="17" name="Rectangle 16"/>
          <p:cNvSpPr/>
          <p:nvPr/>
        </p:nvSpPr>
        <p:spPr>
          <a:xfrm>
            <a:off x="1352600" y="4829090"/>
            <a:ext cx="700833" cy="400110"/>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fr-FR" sz="2000" b="1" dirty="0">
                <a:ln/>
                <a:solidFill>
                  <a:schemeClr val="accent3"/>
                </a:solidFill>
              </a:rPr>
              <a:t>酵素</a:t>
            </a:r>
            <a:endParaRPr lang="fr-FR" sz="2000" b="1" dirty="0">
              <a:ln/>
              <a:solidFill>
                <a:schemeClr val="accent3"/>
              </a:solidFill>
            </a:endParaRPr>
          </a:p>
        </p:txBody>
      </p:sp>
      <p:pic>
        <p:nvPicPr>
          <p:cNvPr id="18" name="Picture 2" descr="C:\Users\Baptiste\Documents\Cours Baba\Capsules-Stock\IMG\pieces-puzzle-1.png"/>
          <p:cNvPicPr>
            <a:picLocks noChangeAspect="1" noChangeArrowheads="1"/>
          </p:cNvPicPr>
          <p:nvPr/>
        </p:nvPicPr>
        <p:blipFill>
          <a:blip r:embed="rId2" cstate="print"/>
          <a:srcRect/>
          <a:stretch>
            <a:fillRect/>
          </a:stretch>
        </p:blipFill>
        <p:spPr bwMode="auto">
          <a:xfrm>
            <a:off x="2342050" y="1503446"/>
            <a:ext cx="212505" cy="252000"/>
          </a:xfrm>
          <a:prstGeom prst="rect">
            <a:avLst/>
          </a:prstGeom>
          <a:noFill/>
        </p:spPr>
      </p:pic>
      <p:sp>
        <p:nvSpPr>
          <p:cNvPr id="19" name="Espace réservé du texte 6"/>
          <p:cNvSpPr>
            <a:spLocks noGrp="1"/>
          </p:cNvSpPr>
          <p:nvPr>
            <p:ph type="body" sz="quarter" idx="13"/>
          </p:nvPr>
        </p:nvSpPr>
        <p:spPr>
          <a:xfrm rot="582980">
            <a:off x="5831880" y="3751069"/>
            <a:ext cx="1327773" cy="288032"/>
          </a:xfrm>
        </p:spPr>
        <p:txBody>
          <a:bodyPr/>
          <a:lstStyle/>
          <a:p>
            <a:r>
              <a:rPr lang="fr-FR"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DNA</a:t>
            </a:r>
          </a:p>
        </p:txBody>
      </p:sp>
      <p:sp>
        <p:nvSpPr>
          <p:cNvPr id="21" name="Espace réservé du texte 6"/>
          <p:cNvSpPr txBox="1">
            <a:spLocks/>
          </p:cNvSpPr>
          <p:nvPr/>
        </p:nvSpPr>
        <p:spPr>
          <a:xfrm rot="21021665">
            <a:off x="5114013" y="4066714"/>
            <a:ext cx="1008112" cy="288032"/>
          </a:xfrm>
          <a:prstGeom prst="rect">
            <a:avLst/>
          </a:prstGeom>
        </p:spPr>
        <p:txBody>
          <a:bodyPr vert="horz" lIns="91440" tIns="45720" rIns="91440" bIns="45720" rtlCol="0">
            <a:noAutofit/>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normalizeH="0" baseline="0" noProof="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n-lt"/>
                <a:ea typeface="+mn-ea"/>
                <a:cs typeface="+mn-cs"/>
              </a:rPr>
              <a:t>DNA</a:t>
            </a:r>
          </a:p>
        </p:txBody>
      </p:sp>
      <p:sp>
        <p:nvSpPr>
          <p:cNvPr id="22" name="Espace réservé du texte 6"/>
          <p:cNvSpPr txBox="1">
            <a:spLocks/>
          </p:cNvSpPr>
          <p:nvPr/>
        </p:nvSpPr>
        <p:spPr>
          <a:xfrm rot="19642441">
            <a:off x="5095126" y="4614142"/>
            <a:ext cx="1008112" cy="288032"/>
          </a:xfrm>
          <a:prstGeom prst="rect">
            <a:avLst/>
          </a:prstGeom>
        </p:spPr>
        <p:txBody>
          <a:bodyPr vert="horz" lIns="91440" tIns="45720" rIns="91440" bIns="45720"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normalizeH="0" baseline="0" noProof="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rPr>
              <a:t>DNA</a:t>
            </a:r>
          </a:p>
        </p:txBody>
      </p:sp>
      <p:sp>
        <p:nvSpPr>
          <p:cNvPr id="23" name="Espace réservé du texte 6"/>
          <p:cNvSpPr txBox="1">
            <a:spLocks/>
          </p:cNvSpPr>
          <p:nvPr/>
        </p:nvSpPr>
        <p:spPr>
          <a:xfrm rot="1258109">
            <a:off x="5967697" y="4347751"/>
            <a:ext cx="1357614" cy="288032"/>
          </a:xfrm>
          <a:prstGeom prst="rect">
            <a:avLst/>
          </a:prstGeom>
        </p:spPr>
        <p:txBody>
          <a:bodyPr vert="horz" lIns="91440" tIns="45720" rIns="91440" bIns="45720" rtlCol="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cap="all"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n-lt"/>
                <a:ea typeface="+mn-ea"/>
                <a:cs typeface="+mn-cs"/>
              </a:rPr>
              <a:t>DNA</a:t>
            </a:r>
          </a:p>
        </p:txBody>
      </p:sp>
      <p:sp>
        <p:nvSpPr>
          <p:cNvPr id="24" name="Rectangle 23"/>
          <p:cNvSpPr/>
          <p:nvPr/>
        </p:nvSpPr>
        <p:spPr>
          <a:xfrm>
            <a:off x="5745088" y="4962654"/>
            <a:ext cx="1425390" cy="338554"/>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fr-FR" sz="1600" b="1" dirty="0">
                <a:ln/>
                <a:solidFill>
                  <a:schemeClr val="accent3"/>
                </a:solidFill>
              </a:rPr>
              <a:t>脱氧核糖核酸</a:t>
            </a:r>
            <a:endParaRPr lang="fr-FR" sz="1600" b="1" dirty="0">
              <a:ln/>
              <a:solidFill>
                <a:schemeClr val="accent3"/>
              </a:solidFill>
            </a:endParaRPr>
          </a:p>
        </p:txBody>
      </p:sp>
      <p:pic>
        <p:nvPicPr>
          <p:cNvPr id="25" name="Picture 3" descr="C:\Users\Baptiste\Documents\Cours Baba\Capsules-Stock\IMG\pieces-puzzle-2.png"/>
          <p:cNvPicPr>
            <a:picLocks noChangeAspect="1" noChangeArrowheads="1"/>
          </p:cNvPicPr>
          <p:nvPr/>
        </p:nvPicPr>
        <p:blipFill>
          <a:blip r:embed="rId3" cstate="print"/>
          <a:srcRect/>
          <a:stretch>
            <a:fillRect/>
          </a:stretch>
        </p:blipFill>
        <p:spPr bwMode="auto">
          <a:xfrm>
            <a:off x="7031900" y="1503446"/>
            <a:ext cx="151544" cy="252000"/>
          </a:xfrm>
          <a:prstGeom prst="rect">
            <a:avLst/>
          </a:prstGeom>
          <a:noFill/>
        </p:spPr>
      </p:pic>
      <p:pic>
        <p:nvPicPr>
          <p:cNvPr id="22530" name="Picture 2" descr="C:\Users\Baptiste\AppData\Local\Temp\ASF-amylase-amidon.pdb.png"/>
          <p:cNvPicPr>
            <a:picLocks noChangeAspect="1" noChangeArrowheads="1"/>
          </p:cNvPicPr>
          <p:nvPr/>
        </p:nvPicPr>
        <p:blipFill>
          <a:blip r:embed="rId4" cstate="print"/>
          <a:srcRect l="28633" t="10001" r="24651" b="7990"/>
          <a:stretch>
            <a:fillRect/>
          </a:stretch>
        </p:blipFill>
        <p:spPr bwMode="auto">
          <a:xfrm>
            <a:off x="992560" y="2060848"/>
            <a:ext cx="1088902" cy="1440160"/>
          </a:xfrm>
          <a:prstGeom prst="rect">
            <a:avLst/>
          </a:prstGeom>
          <a:noFill/>
        </p:spPr>
      </p:pic>
      <p:pic>
        <p:nvPicPr>
          <p:cNvPr id="22531" name="Picture 3" descr="C:\Users\Baptiste\Documents\Cours Baba\Cours 2nde\2-TA-C1_orga-fonctionnelle-vivant\Act5-ADN\Modèle moléculaire d'ADN4 .png"/>
          <p:cNvPicPr>
            <a:picLocks noChangeAspect="1" noChangeArrowheads="1"/>
          </p:cNvPicPr>
          <p:nvPr/>
        </p:nvPicPr>
        <p:blipFill>
          <a:blip r:embed="rId5" cstate="print"/>
          <a:srcRect l="33153" t="12001" r="33693" b="13990"/>
          <a:stretch>
            <a:fillRect/>
          </a:stretch>
        </p:blipFill>
        <p:spPr bwMode="auto">
          <a:xfrm>
            <a:off x="5745088" y="2097032"/>
            <a:ext cx="963245" cy="1620000"/>
          </a:xfrm>
          <a:prstGeom prst="rect">
            <a:avLst/>
          </a:prstGeom>
          <a:noFill/>
        </p:spPr>
      </p:pic>
      <p:sp>
        <p:nvSpPr>
          <p:cNvPr id="26" name="Espace réservé du texte 8"/>
          <p:cNvSpPr txBox="1">
            <a:spLocks/>
          </p:cNvSpPr>
          <p:nvPr/>
        </p:nvSpPr>
        <p:spPr>
          <a:xfrm>
            <a:off x="5222744" y="1809392"/>
            <a:ext cx="2088232" cy="288032"/>
          </a:xfrm>
          <a:prstGeom prst="rect">
            <a:avLst/>
          </a:prstGeom>
        </p:spPr>
        <p:txBody>
          <a:bodyPr vert="horz" lIns="91440" tIns="45720" rIns="91440" bIns="45720" rtlCol="0">
            <a:noAutofit/>
          </a:bodyPr>
          <a:lstStyle/>
          <a:p>
            <a:pPr marL="0" marR="0" lvl="0" indent="-342900" algn="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200" b="0" i="1" u="none" strike="noStrike" kern="1200" cap="none" spc="0" normalizeH="0" baseline="0" noProof="0" dirty="0">
                <a:ln>
                  <a:noFill/>
                </a:ln>
                <a:solidFill>
                  <a:schemeClr val="tx1"/>
                </a:solidFill>
                <a:effectLst/>
                <a:uLnTx/>
                <a:uFillTx/>
                <a:latin typeface="+mn-lt"/>
                <a:ea typeface="+mn-ea"/>
                <a:cs typeface="+mn-cs"/>
              </a:rPr>
              <a:t>Défaussez W</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19</a:t>
            </a:r>
          </a:p>
        </p:txBody>
      </p:sp>
      <p:sp>
        <p:nvSpPr>
          <p:cNvPr id="5" name="Espace réservé du texte 4"/>
          <p:cNvSpPr>
            <a:spLocks noGrp="1"/>
          </p:cNvSpPr>
          <p:nvPr>
            <p:ph type="body" sz="quarter" idx="11"/>
          </p:nvPr>
        </p:nvSpPr>
        <p:spPr/>
        <p:txBody>
          <a:bodyPr/>
          <a:lstStyle/>
          <a:p>
            <a:r>
              <a:rPr lang="fr-FR" dirty="0"/>
              <a:t>20</a:t>
            </a:r>
          </a:p>
        </p:txBody>
      </p:sp>
      <p:sp>
        <p:nvSpPr>
          <p:cNvPr id="6" name="Espace réservé du texte 5"/>
          <p:cNvSpPr>
            <a:spLocks noGrp="1"/>
          </p:cNvSpPr>
          <p:nvPr>
            <p:ph type="body" sz="quarter" idx="12"/>
          </p:nvPr>
        </p:nvSpPr>
        <p:spPr/>
        <p:txBody>
          <a:bodyPr/>
          <a:lstStyle/>
          <a:p>
            <a:r>
              <a:rPr lang="fr-FR" dirty="0"/>
              <a:t>ANTICORPS</a:t>
            </a:r>
          </a:p>
        </p:txBody>
      </p:sp>
      <p:sp>
        <p:nvSpPr>
          <p:cNvPr id="7" name="Espace réservé du texte 6"/>
          <p:cNvSpPr>
            <a:spLocks noGrp="1"/>
          </p:cNvSpPr>
          <p:nvPr>
            <p:ph type="body" sz="quarter" idx="13"/>
          </p:nvPr>
        </p:nvSpPr>
        <p:spPr/>
        <p:txBody>
          <a:bodyPr/>
          <a:lstStyle/>
          <a:p>
            <a:r>
              <a:rPr lang="fr-FR" dirty="0"/>
              <a:t>La carte n°20 n’existe pas : vous trichez ou vous retournez les cartes au hasard !?!</a:t>
            </a:r>
          </a:p>
          <a:p>
            <a:r>
              <a:rPr lang="fr-FR" b="1" i="1" dirty="0"/>
              <a:t>Ajoutez une pénalité</a:t>
            </a:r>
          </a:p>
        </p:txBody>
      </p:sp>
      <p:sp>
        <p:nvSpPr>
          <p:cNvPr id="8" name="Espace réservé du texte 7"/>
          <p:cNvSpPr>
            <a:spLocks noGrp="1"/>
          </p:cNvSpPr>
          <p:nvPr>
            <p:ph type="body" sz="quarter" idx="14"/>
          </p:nvPr>
        </p:nvSpPr>
        <p:spPr/>
        <p:txBody>
          <a:bodyPr/>
          <a:lstStyle/>
          <a:p>
            <a:r>
              <a:rPr lang="fr-FR" dirty="0"/>
              <a:t>19</a:t>
            </a:r>
          </a:p>
        </p:txBody>
      </p:sp>
      <p:sp>
        <p:nvSpPr>
          <p:cNvPr id="10" name="Espace réservé du texte 9"/>
          <p:cNvSpPr>
            <a:spLocks noGrp="1"/>
          </p:cNvSpPr>
          <p:nvPr>
            <p:ph type="body" sz="quarter" idx="16"/>
          </p:nvPr>
        </p:nvSpPr>
        <p:spPr/>
        <p:txBody>
          <a:bodyPr/>
          <a:lstStyle/>
          <a:p>
            <a:r>
              <a:rPr lang="fr-FR" dirty="0"/>
              <a:t>N’IMPORTE QUOI !</a:t>
            </a:r>
          </a:p>
        </p:txBody>
      </p:sp>
      <p:sp>
        <p:nvSpPr>
          <p:cNvPr id="11" name="Espace réservé du texte 10"/>
          <p:cNvSpPr>
            <a:spLocks noGrp="1"/>
          </p:cNvSpPr>
          <p:nvPr>
            <p:ph type="body" sz="quarter" idx="17"/>
          </p:nvPr>
        </p:nvSpPr>
        <p:spPr/>
        <p:txBody>
          <a:bodyPr/>
          <a:lstStyle/>
          <a:p>
            <a:r>
              <a:rPr lang="fr-FR" dirty="0"/>
              <a:t>20</a:t>
            </a:r>
          </a:p>
        </p:txBody>
      </p:sp>
      <p:sp>
        <p:nvSpPr>
          <p:cNvPr id="12" name="Espace réservé du texte 6"/>
          <p:cNvSpPr txBox="1">
            <a:spLocks/>
          </p:cNvSpPr>
          <p:nvPr/>
        </p:nvSpPr>
        <p:spPr>
          <a:xfrm rot="582980">
            <a:off x="1223368" y="3682995"/>
            <a:ext cx="1327773" cy="288032"/>
          </a:xfrm>
          <a:prstGeom prst="rect">
            <a:avLst/>
          </a:prstGeom>
        </p:spPr>
        <p:txBody>
          <a:bodyPr vert="horz" lIns="91440" tIns="45720" rIns="91440" bIns="45720" rtlCol="0">
            <a:noAutofit/>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cap="all" spc="0" normalizeH="0" baseline="0" noProof="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mn-lt"/>
                <a:ea typeface="+mn-ea"/>
                <a:cs typeface="+mn-cs"/>
              </a:rPr>
              <a:t>antibody</a:t>
            </a:r>
            <a:endParaRPr kumimoji="0" lang="fr-FR" sz="1600" b="1" i="0" u="none" strike="noStrike" kern="1200" cap="all" spc="0" normalizeH="0" baseline="0" noProof="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mn-lt"/>
              <a:ea typeface="+mn-ea"/>
              <a:cs typeface="+mn-cs"/>
            </a:endParaRPr>
          </a:p>
        </p:txBody>
      </p:sp>
      <p:sp>
        <p:nvSpPr>
          <p:cNvPr id="13" name="Espace réservé du texte 6"/>
          <p:cNvSpPr txBox="1">
            <a:spLocks/>
          </p:cNvSpPr>
          <p:nvPr/>
        </p:nvSpPr>
        <p:spPr>
          <a:xfrm rot="21021665">
            <a:off x="504569" y="4004379"/>
            <a:ext cx="1140013" cy="288032"/>
          </a:xfrm>
          <a:prstGeom prst="rect">
            <a:avLst/>
          </a:prstGeom>
        </p:spPr>
        <p:txBody>
          <a:bodyPr vert="horz" lIns="91440" tIns="45720" rIns="91440" bIns="45720" rtlCol="0">
            <a:noAutofit/>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normalizeH="0" baseline="0" noProof="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n-lt"/>
                <a:ea typeface="+mn-ea"/>
                <a:cs typeface="+mn-cs"/>
              </a:rPr>
              <a:t>Antikörper</a:t>
            </a:r>
            <a:endParaRPr kumimoji="0" lang="fr-FR" sz="1600" b="1" i="0" u="none" strike="noStrike" kern="1200" normalizeH="0" baseline="0" noProof="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n-lt"/>
              <a:ea typeface="+mn-ea"/>
              <a:cs typeface="+mn-cs"/>
            </a:endParaRPr>
          </a:p>
        </p:txBody>
      </p:sp>
      <p:sp>
        <p:nvSpPr>
          <p:cNvPr id="14" name="Espace réservé du texte 6"/>
          <p:cNvSpPr txBox="1">
            <a:spLocks/>
          </p:cNvSpPr>
          <p:nvPr/>
        </p:nvSpPr>
        <p:spPr>
          <a:xfrm rot="19642441">
            <a:off x="405378" y="4660596"/>
            <a:ext cx="1125084" cy="288032"/>
          </a:xfrm>
          <a:prstGeom prst="rect">
            <a:avLst/>
          </a:prstGeom>
        </p:spPr>
        <p:txBody>
          <a:bodyPr vert="horz" lIns="91440" tIns="45720" rIns="91440" bIns="45720"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normalizeH="0" baseline="0" noProof="0"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rPr>
              <a:t>anticuerpo</a:t>
            </a:r>
            <a:endParaRPr kumimoji="0" lang="fr-FR" sz="1600" b="1" i="0" u="none" strike="noStrike" kern="1200" normalizeH="0" baseline="0" noProof="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endParaRPr>
          </a:p>
        </p:txBody>
      </p:sp>
      <p:sp>
        <p:nvSpPr>
          <p:cNvPr id="15" name="Espace réservé du texte 6"/>
          <p:cNvSpPr txBox="1">
            <a:spLocks/>
          </p:cNvSpPr>
          <p:nvPr/>
        </p:nvSpPr>
        <p:spPr>
          <a:xfrm rot="1258109">
            <a:off x="1359185" y="4347751"/>
            <a:ext cx="1357614" cy="288032"/>
          </a:xfrm>
          <a:prstGeom prst="rect">
            <a:avLst/>
          </a:prstGeom>
        </p:spPr>
        <p:txBody>
          <a:bodyPr vert="horz" lIns="91440" tIns="45720" rIns="91440" bIns="45720" rtlCol="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cap="all" normalizeH="0" baseline="0" noProof="0"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n-lt"/>
                <a:ea typeface="+mn-ea"/>
                <a:cs typeface="+mn-cs"/>
              </a:rPr>
              <a:t>anticorpo</a:t>
            </a:r>
            <a:endParaRPr kumimoji="0" lang="fr-FR" sz="1600" b="1" i="0" u="none" strike="noStrike" kern="1200" cap="all"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n-lt"/>
              <a:ea typeface="+mn-ea"/>
              <a:cs typeface="+mn-cs"/>
            </a:endParaRPr>
          </a:p>
        </p:txBody>
      </p:sp>
      <p:sp>
        <p:nvSpPr>
          <p:cNvPr id="16" name="Rectangle 15"/>
          <p:cNvSpPr/>
          <p:nvPr/>
        </p:nvSpPr>
        <p:spPr>
          <a:xfrm>
            <a:off x="1352600" y="4829090"/>
            <a:ext cx="700833" cy="400110"/>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fr-FR" sz="2000" b="1" dirty="0">
                <a:ln/>
                <a:solidFill>
                  <a:schemeClr val="accent3"/>
                </a:solidFill>
              </a:rPr>
              <a:t>抗体</a:t>
            </a:r>
            <a:endParaRPr lang="fr-FR" sz="2000" b="1" dirty="0">
              <a:ln/>
              <a:solidFill>
                <a:schemeClr val="accent3"/>
              </a:solidFill>
            </a:endParaRPr>
          </a:p>
        </p:txBody>
      </p:sp>
      <p:pic>
        <p:nvPicPr>
          <p:cNvPr id="17" name="Picture 2" descr="C:\Users\Baptiste\Documents\Cours Baba\Capsules-Stock\IMG\pieces-puzzle-1.png"/>
          <p:cNvPicPr>
            <a:picLocks noChangeAspect="1" noChangeArrowheads="1"/>
          </p:cNvPicPr>
          <p:nvPr/>
        </p:nvPicPr>
        <p:blipFill>
          <a:blip r:embed="rId2" cstate="print"/>
          <a:srcRect/>
          <a:stretch>
            <a:fillRect/>
          </a:stretch>
        </p:blipFill>
        <p:spPr bwMode="auto">
          <a:xfrm>
            <a:off x="2342050" y="1503446"/>
            <a:ext cx="212505" cy="252000"/>
          </a:xfrm>
          <a:prstGeom prst="rect">
            <a:avLst/>
          </a:prstGeom>
          <a:noFill/>
        </p:spPr>
      </p:pic>
      <p:pic>
        <p:nvPicPr>
          <p:cNvPr id="23554" name="Picture 2"/>
          <p:cNvPicPr>
            <a:picLocks noChangeAspect="1" noChangeArrowheads="1"/>
          </p:cNvPicPr>
          <p:nvPr/>
        </p:nvPicPr>
        <p:blipFill>
          <a:blip r:embed="rId3" cstate="print"/>
          <a:srcRect/>
          <a:stretch>
            <a:fillRect/>
          </a:stretch>
        </p:blipFill>
        <p:spPr bwMode="auto">
          <a:xfrm>
            <a:off x="793588" y="2132856"/>
            <a:ext cx="1495116" cy="1440000"/>
          </a:xfrm>
          <a:prstGeom prst="rect">
            <a:avLst/>
          </a:prstGeom>
          <a:noFill/>
          <a:ln w="9525">
            <a:noFill/>
            <a:miter lim="800000"/>
            <a:headEnd/>
            <a:tailEnd/>
          </a:ln>
          <a:effectLst/>
        </p:spPr>
      </p:pic>
      <p:pic>
        <p:nvPicPr>
          <p:cNvPr id="18" name="Picture 2" descr="C:\Users\Baptiste\Documents\Cours Baba\Capsules-Stock\IMG\cross-296395_640.png"/>
          <p:cNvPicPr>
            <a:picLocks noChangeAspect="1" noChangeArrowheads="1"/>
          </p:cNvPicPr>
          <p:nvPr/>
        </p:nvPicPr>
        <p:blipFill>
          <a:blip r:embed="rId4" cstate="print"/>
          <a:srcRect/>
          <a:stretch>
            <a:fillRect/>
          </a:stretch>
        </p:blipFill>
        <p:spPr bwMode="auto">
          <a:xfrm>
            <a:off x="6923854" y="1503446"/>
            <a:ext cx="261394" cy="252000"/>
          </a:xfrm>
          <a:prstGeom prst="rect">
            <a:avLst/>
          </a:prstGeom>
          <a:noFill/>
        </p:spPr>
      </p:pic>
      <p:pic>
        <p:nvPicPr>
          <p:cNvPr id="4098" name="Picture 2" descr="Smiley, Émoticône, Point D'Interrogation, Drôle"/>
          <p:cNvPicPr>
            <a:picLocks noChangeAspect="1" noChangeArrowheads="1"/>
          </p:cNvPicPr>
          <p:nvPr/>
        </p:nvPicPr>
        <p:blipFill>
          <a:blip r:embed="rId5" cstate="print"/>
          <a:srcRect/>
          <a:stretch>
            <a:fillRect/>
          </a:stretch>
        </p:blipFill>
        <p:spPr bwMode="auto">
          <a:xfrm>
            <a:off x="5285247" y="2348880"/>
            <a:ext cx="1800000" cy="1800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9" name="Espace réservé du texte 8"/>
          <p:cNvSpPr txBox="1">
            <a:spLocks/>
          </p:cNvSpPr>
          <p:nvPr/>
        </p:nvSpPr>
        <p:spPr>
          <a:xfrm>
            <a:off x="560512" y="1809392"/>
            <a:ext cx="2088232" cy="288032"/>
          </a:xfrm>
          <a:prstGeom prst="rect">
            <a:avLst/>
          </a:prstGeom>
        </p:spPr>
        <p:txBody>
          <a:bodyPr vert="horz" lIns="91440" tIns="45720" rIns="91440" bIns="45720" rtlCol="0">
            <a:noAutofit/>
          </a:bodyPr>
          <a:lstStyle/>
          <a:p>
            <a:pPr marL="0" marR="0" lvl="0" indent="-342900" algn="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200" b="0" i="1" u="none" strike="noStrike" kern="1200" cap="none" spc="0" normalizeH="0" baseline="0" noProof="0" dirty="0">
                <a:ln>
                  <a:noFill/>
                </a:ln>
                <a:solidFill>
                  <a:schemeClr val="tx1"/>
                </a:solidFill>
                <a:effectLst/>
                <a:uLnTx/>
                <a:uFillTx/>
                <a:latin typeface="+mn-lt"/>
                <a:ea typeface="+mn-ea"/>
                <a:cs typeface="+mn-cs"/>
              </a:rPr>
              <a:t>Défaussez P</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21</a:t>
            </a:r>
          </a:p>
        </p:txBody>
      </p:sp>
      <p:sp>
        <p:nvSpPr>
          <p:cNvPr id="5" name="Espace réservé du texte 4"/>
          <p:cNvSpPr>
            <a:spLocks noGrp="1"/>
          </p:cNvSpPr>
          <p:nvPr>
            <p:ph type="body" sz="quarter" idx="11"/>
          </p:nvPr>
        </p:nvSpPr>
        <p:spPr/>
        <p:txBody>
          <a:bodyPr/>
          <a:lstStyle/>
          <a:p>
            <a:r>
              <a:rPr lang="fr-FR" dirty="0"/>
              <a:t>22</a:t>
            </a:r>
          </a:p>
        </p:txBody>
      </p:sp>
      <p:sp>
        <p:nvSpPr>
          <p:cNvPr id="6" name="Espace réservé du texte 5"/>
          <p:cNvSpPr>
            <a:spLocks noGrp="1"/>
          </p:cNvSpPr>
          <p:nvPr>
            <p:ph type="body" sz="quarter" idx="12"/>
          </p:nvPr>
        </p:nvSpPr>
        <p:spPr/>
        <p:txBody>
          <a:bodyPr/>
          <a:lstStyle/>
          <a:p>
            <a:r>
              <a:rPr lang="fr-FR" dirty="0"/>
              <a:t>ANTIGÈNE</a:t>
            </a:r>
          </a:p>
        </p:txBody>
      </p:sp>
      <p:sp>
        <p:nvSpPr>
          <p:cNvPr id="7" name="Espace réservé du texte 6"/>
          <p:cNvSpPr>
            <a:spLocks noGrp="1"/>
          </p:cNvSpPr>
          <p:nvPr>
            <p:ph type="body" sz="quarter" idx="13"/>
          </p:nvPr>
        </p:nvSpPr>
        <p:spPr>
          <a:xfrm>
            <a:off x="5131852" y="4581128"/>
            <a:ext cx="2088232" cy="720080"/>
          </a:xfrm>
        </p:spPr>
        <p:txBody>
          <a:bodyPr/>
          <a:lstStyle/>
          <a:p>
            <a:r>
              <a:rPr lang="fr-FR" dirty="0"/>
              <a:t>Entrez le code machine </a:t>
            </a:r>
            <a:r>
              <a:rPr lang="fr-FR" b="1" dirty="0"/>
              <a:t>289</a:t>
            </a:r>
            <a:r>
              <a:rPr lang="fr-FR" dirty="0"/>
              <a:t> sur votre ordinateur pour résoudre l’énigme.</a:t>
            </a:r>
          </a:p>
        </p:txBody>
      </p:sp>
      <p:sp>
        <p:nvSpPr>
          <p:cNvPr id="8" name="Espace réservé du texte 7"/>
          <p:cNvSpPr>
            <a:spLocks noGrp="1"/>
          </p:cNvSpPr>
          <p:nvPr>
            <p:ph type="body" sz="quarter" idx="14"/>
          </p:nvPr>
        </p:nvSpPr>
        <p:spPr/>
        <p:txBody>
          <a:bodyPr/>
          <a:lstStyle/>
          <a:p>
            <a:r>
              <a:rPr lang="fr-FR" dirty="0"/>
              <a:t>21</a:t>
            </a:r>
          </a:p>
        </p:txBody>
      </p:sp>
      <p:sp>
        <p:nvSpPr>
          <p:cNvPr id="10" name="Espace réservé du texte 9"/>
          <p:cNvSpPr>
            <a:spLocks noGrp="1"/>
          </p:cNvSpPr>
          <p:nvPr>
            <p:ph type="body" sz="quarter" idx="16"/>
          </p:nvPr>
        </p:nvSpPr>
        <p:spPr/>
        <p:txBody>
          <a:bodyPr/>
          <a:lstStyle/>
          <a:p>
            <a:r>
              <a:rPr lang="fr-FR" dirty="0"/>
              <a:t>COBAYE UN JOUR…</a:t>
            </a:r>
          </a:p>
        </p:txBody>
      </p:sp>
      <p:sp>
        <p:nvSpPr>
          <p:cNvPr id="11" name="Espace réservé du texte 10"/>
          <p:cNvSpPr>
            <a:spLocks noGrp="1"/>
          </p:cNvSpPr>
          <p:nvPr>
            <p:ph type="body" sz="quarter" idx="17"/>
          </p:nvPr>
        </p:nvSpPr>
        <p:spPr/>
        <p:txBody>
          <a:bodyPr/>
          <a:lstStyle/>
          <a:p>
            <a:r>
              <a:rPr lang="fr-FR" dirty="0"/>
              <a:t>22</a:t>
            </a:r>
          </a:p>
        </p:txBody>
      </p:sp>
      <p:pic>
        <p:nvPicPr>
          <p:cNvPr id="12" name="Picture 3" descr="C:\Users\Baptiste\Documents\Cours Baba\Capsules-Stock\IMG\pieces-puzzle-2.png"/>
          <p:cNvPicPr>
            <a:picLocks noChangeAspect="1" noChangeArrowheads="1"/>
          </p:cNvPicPr>
          <p:nvPr/>
        </p:nvPicPr>
        <p:blipFill>
          <a:blip r:embed="rId2" cstate="print"/>
          <a:srcRect/>
          <a:stretch>
            <a:fillRect/>
          </a:stretch>
        </p:blipFill>
        <p:spPr bwMode="auto">
          <a:xfrm>
            <a:off x="2379374" y="1503446"/>
            <a:ext cx="151544" cy="252000"/>
          </a:xfrm>
          <a:prstGeom prst="rect">
            <a:avLst/>
          </a:prstGeom>
          <a:noFill/>
        </p:spPr>
      </p:pic>
      <p:sp>
        <p:nvSpPr>
          <p:cNvPr id="13" name="Espace réservé du texte 6"/>
          <p:cNvSpPr txBox="1">
            <a:spLocks/>
          </p:cNvSpPr>
          <p:nvPr/>
        </p:nvSpPr>
        <p:spPr>
          <a:xfrm rot="582980">
            <a:off x="1223368" y="3682995"/>
            <a:ext cx="1327773" cy="288032"/>
          </a:xfrm>
          <a:prstGeom prst="rect">
            <a:avLst/>
          </a:prstGeom>
        </p:spPr>
        <p:txBody>
          <a:bodyPr vert="horz" lIns="91440" tIns="45720" rIns="91440" bIns="45720" rtlCol="0">
            <a:noAutofit/>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cap="all" spc="0" normalizeH="0" baseline="0" noProof="0"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mn-lt"/>
                <a:ea typeface="+mn-ea"/>
                <a:cs typeface="+mn-cs"/>
              </a:rPr>
              <a:t>antigene</a:t>
            </a:r>
            <a:endParaRPr kumimoji="0" lang="fr-FR" sz="1600" b="1" i="0" u="none" strike="noStrike" kern="1200" cap="all" spc="0" normalizeH="0" baseline="0" noProof="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uLnTx/>
              <a:uFillTx/>
              <a:latin typeface="+mn-lt"/>
              <a:ea typeface="+mn-ea"/>
              <a:cs typeface="+mn-cs"/>
            </a:endParaRPr>
          </a:p>
        </p:txBody>
      </p:sp>
      <p:sp>
        <p:nvSpPr>
          <p:cNvPr id="14" name="Espace réservé du texte 6"/>
          <p:cNvSpPr txBox="1">
            <a:spLocks/>
          </p:cNvSpPr>
          <p:nvPr/>
        </p:nvSpPr>
        <p:spPr>
          <a:xfrm rot="21021665">
            <a:off x="504569" y="4004379"/>
            <a:ext cx="1140013" cy="288032"/>
          </a:xfrm>
          <a:prstGeom prst="rect">
            <a:avLst/>
          </a:prstGeom>
        </p:spPr>
        <p:txBody>
          <a:bodyPr vert="horz" lIns="91440" tIns="45720" rIns="91440" bIns="45720" rtlCol="0">
            <a:noAutofit/>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normalizeH="0" baseline="0" noProof="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n-lt"/>
                <a:ea typeface="+mn-ea"/>
                <a:cs typeface="+mn-cs"/>
              </a:rPr>
              <a:t>Antigen</a:t>
            </a:r>
            <a:endParaRPr kumimoji="0" lang="fr-FR" sz="1600" b="1" i="0" u="none" strike="noStrike" kern="1200" normalizeH="0" baseline="0" noProof="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n-lt"/>
              <a:ea typeface="+mn-ea"/>
              <a:cs typeface="+mn-cs"/>
            </a:endParaRPr>
          </a:p>
        </p:txBody>
      </p:sp>
      <p:sp>
        <p:nvSpPr>
          <p:cNvPr id="15" name="Espace réservé du texte 6"/>
          <p:cNvSpPr txBox="1">
            <a:spLocks/>
          </p:cNvSpPr>
          <p:nvPr/>
        </p:nvSpPr>
        <p:spPr>
          <a:xfrm rot="19642441">
            <a:off x="405378" y="4660596"/>
            <a:ext cx="1125084" cy="288032"/>
          </a:xfrm>
          <a:prstGeom prst="rect">
            <a:avLst/>
          </a:prstGeom>
        </p:spPr>
        <p:txBody>
          <a:bodyPr vert="horz" lIns="91440" tIns="45720" rIns="91440" bIns="45720"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normalizeH="0" baseline="0" noProof="0"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rPr>
              <a:t>antigeno</a:t>
            </a:r>
            <a:endParaRPr kumimoji="0" lang="fr-FR" sz="1600" b="1" i="0" u="none" strike="noStrike" kern="1200" normalizeH="0" baseline="0" noProof="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endParaRPr>
          </a:p>
        </p:txBody>
      </p:sp>
      <p:sp>
        <p:nvSpPr>
          <p:cNvPr id="16" name="Espace réservé du texte 6"/>
          <p:cNvSpPr txBox="1">
            <a:spLocks/>
          </p:cNvSpPr>
          <p:nvPr/>
        </p:nvSpPr>
        <p:spPr>
          <a:xfrm rot="1258109">
            <a:off x="1359185" y="4347751"/>
            <a:ext cx="1357614" cy="288032"/>
          </a:xfrm>
          <a:prstGeom prst="rect">
            <a:avLst/>
          </a:prstGeom>
        </p:spPr>
        <p:txBody>
          <a:bodyPr vert="horz" lIns="91440" tIns="45720" rIns="91440" bIns="45720" rtlCol="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cap="all" normalizeH="0" baseline="0" noProof="0"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n-lt"/>
                <a:ea typeface="+mn-ea"/>
                <a:cs typeface="+mn-cs"/>
              </a:rPr>
              <a:t>antigene</a:t>
            </a:r>
            <a:endParaRPr kumimoji="0" lang="fr-FR" sz="1600" b="1" i="0" u="none" strike="noStrike" kern="1200" cap="all"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n-lt"/>
              <a:ea typeface="+mn-ea"/>
              <a:cs typeface="+mn-cs"/>
            </a:endParaRPr>
          </a:p>
        </p:txBody>
      </p:sp>
      <p:sp>
        <p:nvSpPr>
          <p:cNvPr id="17" name="Rectangle 16"/>
          <p:cNvSpPr/>
          <p:nvPr/>
        </p:nvSpPr>
        <p:spPr>
          <a:xfrm>
            <a:off x="1352600" y="4829090"/>
            <a:ext cx="700833" cy="400110"/>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fr-FR" sz="2000" b="1" dirty="0">
                <a:ln/>
                <a:solidFill>
                  <a:schemeClr val="accent3"/>
                </a:solidFill>
              </a:rPr>
              <a:t>抗原</a:t>
            </a:r>
            <a:endParaRPr lang="fr-FR" sz="2000" b="1" dirty="0">
              <a:ln/>
              <a:solidFill>
                <a:schemeClr val="accent3"/>
              </a:solidFill>
            </a:endParaRPr>
          </a:p>
        </p:txBody>
      </p:sp>
      <p:pic>
        <p:nvPicPr>
          <p:cNvPr id="24578" name="Picture 2"/>
          <p:cNvPicPr>
            <a:picLocks noChangeAspect="1" noChangeArrowheads="1"/>
          </p:cNvPicPr>
          <p:nvPr/>
        </p:nvPicPr>
        <p:blipFill>
          <a:blip r:embed="rId3" cstate="print"/>
          <a:srcRect/>
          <a:stretch>
            <a:fillRect/>
          </a:stretch>
        </p:blipFill>
        <p:spPr bwMode="auto">
          <a:xfrm>
            <a:off x="877371" y="2133016"/>
            <a:ext cx="1267317" cy="1440000"/>
          </a:xfrm>
          <a:prstGeom prst="rect">
            <a:avLst/>
          </a:prstGeom>
          <a:noFill/>
          <a:ln w="9525">
            <a:noFill/>
            <a:miter lim="800000"/>
            <a:headEnd/>
            <a:tailEnd/>
          </a:ln>
          <a:effectLst/>
        </p:spPr>
      </p:pic>
      <p:pic>
        <p:nvPicPr>
          <p:cNvPr id="18" name="Google Shape;92;p13"/>
          <p:cNvPicPr/>
          <p:nvPr/>
        </p:nvPicPr>
        <p:blipFill>
          <a:blip r:embed="rId4" cstate="print">
            <a:clrChange>
              <a:clrFrom>
                <a:srgbClr val="FFFFFF"/>
              </a:clrFrom>
              <a:clrTo>
                <a:srgbClr val="FFFFFF">
                  <a:alpha val="0"/>
                </a:srgbClr>
              </a:clrTo>
            </a:clrChange>
            <a:alphaModFix/>
          </a:blip>
          <a:stretch>
            <a:fillRect/>
          </a:stretch>
        </p:blipFill>
        <p:spPr>
          <a:xfrm>
            <a:off x="6949270" y="1503446"/>
            <a:ext cx="252000" cy="252000"/>
          </a:xfrm>
          <a:prstGeom prst="rect">
            <a:avLst/>
          </a:prstGeom>
          <a:noFill/>
          <a:ln>
            <a:noFill/>
          </a:ln>
        </p:spPr>
      </p:pic>
      <p:pic>
        <p:nvPicPr>
          <p:cNvPr id="3073" name="Picture 1" descr="C:\Users\Baptiste\Documents\Cours Baba\Formations\Groupe-numérique\Unlock-immuno\von-behring2.png"/>
          <p:cNvPicPr>
            <a:picLocks noChangeAspect="1" noChangeArrowheads="1"/>
          </p:cNvPicPr>
          <p:nvPr/>
        </p:nvPicPr>
        <p:blipFill>
          <a:blip r:embed="rId5" cstate="print"/>
          <a:srcRect/>
          <a:stretch>
            <a:fillRect/>
          </a:stretch>
        </p:blipFill>
        <p:spPr bwMode="auto">
          <a:xfrm>
            <a:off x="5241032" y="2060848"/>
            <a:ext cx="1893880" cy="2424386"/>
          </a:xfrm>
          <a:prstGeom prst="rect">
            <a:avLst/>
          </a:prstGeom>
          <a:noFill/>
        </p:spPr>
      </p:pic>
      <p:sp>
        <p:nvSpPr>
          <p:cNvPr id="19" name="Espace réservé du texte 8"/>
          <p:cNvSpPr txBox="1">
            <a:spLocks/>
          </p:cNvSpPr>
          <p:nvPr/>
        </p:nvSpPr>
        <p:spPr>
          <a:xfrm>
            <a:off x="560512" y="1809392"/>
            <a:ext cx="2088232" cy="288032"/>
          </a:xfrm>
          <a:prstGeom prst="rect">
            <a:avLst/>
          </a:prstGeom>
        </p:spPr>
        <p:txBody>
          <a:bodyPr vert="horz" lIns="91440" tIns="45720" rIns="91440" bIns="45720" rtlCol="0">
            <a:noAutofit/>
          </a:bodyPr>
          <a:lstStyle/>
          <a:p>
            <a:pPr marL="0" marR="0" lvl="0" indent="-342900" algn="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200" b="0" i="1" u="none" strike="noStrike" kern="1200" cap="none" spc="0" normalizeH="0" baseline="0" noProof="0" dirty="0">
                <a:ln>
                  <a:noFill/>
                </a:ln>
                <a:solidFill>
                  <a:schemeClr val="tx1"/>
                </a:solidFill>
                <a:effectLst/>
                <a:uLnTx/>
                <a:uFillTx/>
                <a:latin typeface="+mn-lt"/>
                <a:ea typeface="+mn-ea"/>
                <a:cs typeface="+mn-cs"/>
              </a:rPr>
              <a:t>Défaussez C</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23</a:t>
            </a:r>
          </a:p>
        </p:txBody>
      </p:sp>
      <p:sp>
        <p:nvSpPr>
          <p:cNvPr id="5" name="Espace réservé du texte 4"/>
          <p:cNvSpPr>
            <a:spLocks noGrp="1"/>
          </p:cNvSpPr>
          <p:nvPr>
            <p:ph type="body" sz="quarter" idx="11"/>
          </p:nvPr>
        </p:nvSpPr>
        <p:spPr/>
        <p:txBody>
          <a:bodyPr/>
          <a:lstStyle/>
          <a:p>
            <a:r>
              <a:rPr lang="fr-FR" dirty="0"/>
              <a:t>24</a:t>
            </a:r>
          </a:p>
        </p:txBody>
      </p:sp>
      <p:sp>
        <p:nvSpPr>
          <p:cNvPr id="6" name="Espace réservé du texte 5"/>
          <p:cNvSpPr>
            <a:spLocks noGrp="1"/>
          </p:cNvSpPr>
          <p:nvPr>
            <p:ph type="body" sz="quarter" idx="12"/>
          </p:nvPr>
        </p:nvSpPr>
        <p:spPr/>
        <p:txBody>
          <a:bodyPr/>
          <a:lstStyle/>
          <a:p>
            <a:r>
              <a:rPr lang="fr-FR" dirty="0"/>
              <a:t>SERINGUE</a:t>
            </a:r>
          </a:p>
        </p:txBody>
      </p:sp>
      <p:sp>
        <p:nvSpPr>
          <p:cNvPr id="7" name="Espace réservé du texte 6"/>
          <p:cNvSpPr>
            <a:spLocks noGrp="1"/>
          </p:cNvSpPr>
          <p:nvPr>
            <p:ph type="body" sz="quarter" idx="13"/>
          </p:nvPr>
        </p:nvSpPr>
        <p:spPr>
          <a:xfrm>
            <a:off x="5131852" y="3429000"/>
            <a:ext cx="2088232" cy="1944216"/>
          </a:xfrm>
        </p:spPr>
        <p:txBody>
          <a:bodyPr/>
          <a:lstStyle/>
          <a:p>
            <a:r>
              <a:rPr lang="fr-FR" dirty="0"/>
              <a:t>Alors que vous l’examinez de plus près, le scorpion vous pique ! Vous sentez le poison s’infiltrer rapidement dans vos veines et tombez raide mort…</a:t>
            </a:r>
          </a:p>
          <a:p>
            <a:endParaRPr lang="fr-FR" sz="600" dirty="0"/>
          </a:p>
          <a:p>
            <a:r>
              <a:rPr lang="fr-FR" b="1" dirty="0"/>
              <a:t>PERDU !</a:t>
            </a:r>
          </a:p>
          <a:p>
            <a:endParaRPr lang="fr-FR" sz="600" dirty="0"/>
          </a:p>
          <a:p>
            <a:r>
              <a:rPr lang="fr-FR" i="1" dirty="0"/>
              <a:t>Mais vous pouvez poursuivre tout de même l’aventure jusqu’au bout !</a:t>
            </a:r>
          </a:p>
        </p:txBody>
      </p:sp>
      <p:sp>
        <p:nvSpPr>
          <p:cNvPr id="8" name="Espace réservé du texte 7"/>
          <p:cNvSpPr>
            <a:spLocks noGrp="1"/>
          </p:cNvSpPr>
          <p:nvPr>
            <p:ph type="body" sz="quarter" idx="14"/>
          </p:nvPr>
        </p:nvSpPr>
        <p:spPr/>
        <p:txBody>
          <a:bodyPr/>
          <a:lstStyle/>
          <a:p>
            <a:r>
              <a:rPr lang="fr-FR" dirty="0"/>
              <a:t>23</a:t>
            </a:r>
          </a:p>
        </p:txBody>
      </p:sp>
      <p:sp>
        <p:nvSpPr>
          <p:cNvPr id="9" name="Espace réservé du texte 8"/>
          <p:cNvSpPr>
            <a:spLocks noGrp="1"/>
          </p:cNvSpPr>
          <p:nvPr>
            <p:ph type="body" sz="quarter" idx="15"/>
          </p:nvPr>
        </p:nvSpPr>
        <p:spPr>
          <a:xfrm>
            <a:off x="488504" y="3933056"/>
            <a:ext cx="2088232" cy="1418456"/>
          </a:xfrm>
        </p:spPr>
        <p:txBody>
          <a:bodyPr/>
          <a:lstStyle/>
          <a:p>
            <a:r>
              <a:rPr lang="fr-FR" dirty="0"/>
              <a:t>Vous vous piquez en prenant la seringue ! Une douleur affreuse envahit votre bras droit !!</a:t>
            </a:r>
          </a:p>
          <a:p>
            <a:r>
              <a:rPr lang="fr-FR" b="1" i="1" dirty="0"/>
              <a:t>Vous perdez l’usage de votre bras droit pour le reste de la partie.</a:t>
            </a:r>
          </a:p>
        </p:txBody>
      </p:sp>
      <p:sp>
        <p:nvSpPr>
          <p:cNvPr id="10" name="Espace réservé du texte 9"/>
          <p:cNvSpPr>
            <a:spLocks noGrp="1"/>
          </p:cNvSpPr>
          <p:nvPr>
            <p:ph type="body" sz="quarter" idx="16"/>
          </p:nvPr>
        </p:nvSpPr>
        <p:spPr/>
        <p:txBody>
          <a:bodyPr/>
          <a:lstStyle/>
          <a:p>
            <a:r>
              <a:rPr lang="fr-FR" dirty="0"/>
              <a:t>SCORPION</a:t>
            </a:r>
          </a:p>
        </p:txBody>
      </p:sp>
      <p:sp>
        <p:nvSpPr>
          <p:cNvPr id="11" name="Espace réservé du texte 10"/>
          <p:cNvSpPr>
            <a:spLocks noGrp="1"/>
          </p:cNvSpPr>
          <p:nvPr>
            <p:ph type="body" sz="quarter" idx="17"/>
          </p:nvPr>
        </p:nvSpPr>
        <p:spPr/>
        <p:txBody>
          <a:bodyPr/>
          <a:lstStyle/>
          <a:p>
            <a:r>
              <a:rPr lang="fr-FR" dirty="0"/>
              <a:t>24</a:t>
            </a:r>
          </a:p>
        </p:txBody>
      </p:sp>
      <p:pic>
        <p:nvPicPr>
          <p:cNvPr id="2050" name="Picture 2" descr="Seringue, Aiguille, Seringue Jetable, Santé, Médicaux"/>
          <p:cNvPicPr>
            <a:picLocks noChangeAspect="1" noChangeArrowheads="1"/>
          </p:cNvPicPr>
          <p:nvPr/>
        </p:nvPicPr>
        <p:blipFill>
          <a:blip r:embed="rId2" cstate="print">
            <a:lum contrast="20000"/>
          </a:blip>
          <a:srcRect l="16002" r="7990" b="18915"/>
          <a:stretch>
            <a:fillRect/>
          </a:stretch>
        </p:blipFill>
        <p:spPr bwMode="auto">
          <a:xfrm>
            <a:off x="632520" y="2204864"/>
            <a:ext cx="1800000" cy="1440160"/>
          </a:xfrm>
          <a:prstGeom prst="rect">
            <a:avLst/>
          </a:prstGeom>
          <a:noFill/>
        </p:spPr>
      </p:pic>
      <p:pic>
        <p:nvPicPr>
          <p:cNvPr id="12" name="Picture 2" descr="C:\Users\Baptiste\Documents\Cours Baba\Capsules-Stock\IMG\cross-296395_640.png"/>
          <p:cNvPicPr>
            <a:picLocks noChangeAspect="1" noChangeArrowheads="1"/>
          </p:cNvPicPr>
          <p:nvPr/>
        </p:nvPicPr>
        <p:blipFill>
          <a:blip r:embed="rId3" cstate="print"/>
          <a:srcRect/>
          <a:stretch>
            <a:fillRect/>
          </a:stretch>
        </p:blipFill>
        <p:spPr bwMode="auto">
          <a:xfrm>
            <a:off x="2279373" y="1503446"/>
            <a:ext cx="261394" cy="252000"/>
          </a:xfrm>
          <a:prstGeom prst="rect">
            <a:avLst/>
          </a:prstGeom>
          <a:noFill/>
        </p:spPr>
      </p:pic>
      <p:pic>
        <p:nvPicPr>
          <p:cNvPr id="13" name="Picture 2" descr="C:\Users\Baptiste\Documents\Cours Baba\Capsules-Stock\IMG\cross-296395_640.png"/>
          <p:cNvPicPr>
            <a:picLocks noChangeAspect="1" noChangeArrowheads="1"/>
          </p:cNvPicPr>
          <p:nvPr/>
        </p:nvPicPr>
        <p:blipFill>
          <a:blip r:embed="rId3" cstate="print"/>
          <a:srcRect/>
          <a:stretch>
            <a:fillRect/>
          </a:stretch>
        </p:blipFill>
        <p:spPr bwMode="auto">
          <a:xfrm>
            <a:off x="6923854" y="1503446"/>
            <a:ext cx="261394" cy="252000"/>
          </a:xfrm>
          <a:prstGeom prst="rect">
            <a:avLst/>
          </a:prstGeom>
          <a:noFill/>
        </p:spPr>
      </p:pic>
      <p:pic>
        <p:nvPicPr>
          <p:cNvPr id="2052" name="Picture 4" descr="Scorpion, Toxique, Stinger, Griffes, Insectes, Red"/>
          <p:cNvPicPr>
            <a:picLocks noChangeAspect="1" noChangeArrowheads="1"/>
          </p:cNvPicPr>
          <p:nvPr/>
        </p:nvPicPr>
        <p:blipFill>
          <a:blip r:embed="rId4" cstate="print"/>
          <a:srcRect/>
          <a:stretch>
            <a:fillRect/>
          </a:stretch>
        </p:blipFill>
        <p:spPr bwMode="auto">
          <a:xfrm>
            <a:off x="5457056" y="1988840"/>
            <a:ext cx="1368152" cy="1329378"/>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25</a:t>
            </a:r>
          </a:p>
        </p:txBody>
      </p:sp>
      <p:sp>
        <p:nvSpPr>
          <p:cNvPr id="5" name="Espace réservé du texte 4"/>
          <p:cNvSpPr>
            <a:spLocks noGrp="1"/>
          </p:cNvSpPr>
          <p:nvPr>
            <p:ph type="body" sz="quarter" idx="11"/>
          </p:nvPr>
        </p:nvSpPr>
        <p:spPr/>
        <p:txBody>
          <a:bodyPr/>
          <a:lstStyle/>
          <a:p>
            <a:r>
              <a:rPr lang="fr-FR" dirty="0"/>
              <a:t>26</a:t>
            </a:r>
          </a:p>
        </p:txBody>
      </p:sp>
      <p:sp>
        <p:nvSpPr>
          <p:cNvPr id="6" name="Espace réservé du texte 5"/>
          <p:cNvSpPr>
            <a:spLocks noGrp="1"/>
          </p:cNvSpPr>
          <p:nvPr>
            <p:ph type="body" sz="quarter" idx="12"/>
          </p:nvPr>
        </p:nvSpPr>
        <p:spPr/>
        <p:txBody>
          <a:bodyPr/>
          <a:lstStyle/>
          <a:p>
            <a:r>
              <a:rPr lang="fr-FR" dirty="0"/>
              <a:t>ENZYME-SUBSTRAT</a:t>
            </a:r>
          </a:p>
        </p:txBody>
      </p:sp>
      <p:sp>
        <p:nvSpPr>
          <p:cNvPr id="7" name="Espace réservé du texte 6"/>
          <p:cNvSpPr>
            <a:spLocks noGrp="1"/>
          </p:cNvSpPr>
          <p:nvPr>
            <p:ph type="body" sz="quarter" idx="13"/>
          </p:nvPr>
        </p:nvSpPr>
        <p:spPr>
          <a:xfrm>
            <a:off x="5131852" y="3933056"/>
            <a:ext cx="2088232" cy="1418456"/>
          </a:xfrm>
        </p:spPr>
        <p:txBody>
          <a:bodyPr/>
          <a:lstStyle/>
          <a:p>
            <a:r>
              <a:rPr lang="fr-FR" dirty="0"/>
              <a:t>Vous essayez désespérément de défoncez tous meubles pour trouver le remède. Sans succès…</a:t>
            </a:r>
          </a:p>
          <a:p>
            <a:r>
              <a:rPr lang="fr-FR" dirty="0"/>
              <a:t>Vous n’avez fait que perdre votre temps…</a:t>
            </a:r>
          </a:p>
          <a:p>
            <a:r>
              <a:rPr lang="fr-FR" b="1" i="1" dirty="0"/>
              <a:t>Ajoutez une pénalité</a:t>
            </a:r>
          </a:p>
        </p:txBody>
      </p:sp>
      <p:sp>
        <p:nvSpPr>
          <p:cNvPr id="8" name="Espace réservé du texte 7"/>
          <p:cNvSpPr>
            <a:spLocks noGrp="1"/>
          </p:cNvSpPr>
          <p:nvPr>
            <p:ph type="body" sz="quarter" idx="14"/>
          </p:nvPr>
        </p:nvSpPr>
        <p:spPr/>
        <p:txBody>
          <a:bodyPr/>
          <a:lstStyle/>
          <a:p>
            <a:r>
              <a:rPr lang="fr-FR" dirty="0"/>
              <a:t>25</a:t>
            </a:r>
          </a:p>
        </p:txBody>
      </p:sp>
      <p:sp>
        <p:nvSpPr>
          <p:cNvPr id="9" name="Espace réservé du texte 8"/>
          <p:cNvSpPr>
            <a:spLocks noGrp="1"/>
          </p:cNvSpPr>
          <p:nvPr>
            <p:ph type="body" sz="quarter" idx="15"/>
          </p:nvPr>
        </p:nvSpPr>
        <p:spPr>
          <a:xfrm>
            <a:off x="488504" y="4365104"/>
            <a:ext cx="2088232" cy="914400"/>
          </a:xfrm>
        </p:spPr>
        <p:txBody>
          <a:bodyPr/>
          <a:lstStyle/>
          <a:p>
            <a:r>
              <a:rPr lang="fr-FR" dirty="0"/>
              <a:t>C’est une bonne combinaison mais vous n’êtes pas sur la bonne voie pour trouver un remède. </a:t>
            </a:r>
          </a:p>
        </p:txBody>
      </p:sp>
      <p:sp>
        <p:nvSpPr>
          <p:cNvPr id="10" name="Espace réservé du texte 9"/>
          <p:cNvSpPr>
            <a:spLocks noGrp="1"/>
          </p:cNvSpPr>
          <p:nvPr>
            <p:ph type="body" sz="quarter" idx="16"/>
          </p:nvPr>
        </p:nvSpPr>
        <p:spPr/>
        <p:txBody>
          <a:bodyPr/>
          <a:lstStyle/>
          <a:p>
            <a:r>
              <a:rPr lang="fr-FR" dirty="0"/>
              <a:t>PIED DE BICHE</a:t>
            </a:r>
          </a:p>
        </p:txBody>
      </p:sp>
      <p:sp>
        <p:nvSpPr>
          <p:cNvPr id="11" name="Espace réservé du texte 10"/>
          <p:cNvSpPr>
            <a:spLocks noGrp="1"/>
          </p:cNvSpPr>
          <p:nvPr>
            <p:ph type="body" sz="quarter" idx="17"/>
          </p:nvPr>
        </p:nvSpPr>
        <p:spPr/>
        <p:txBody>
          <a:bodyPr/>
          <a:lstStyle/>
          <a:p>
            <a:r>
              <a:rPr lang="fr-FR" dirty="0"/>
              <a:t>26</a:t>
            </a:r>
          </a:p>
        </p:txBody>
      </p:sp>
      <p:pic>
        <p:nvPicPr>
          <p:cNvPr id="1025" name="Picture 1" descr="C:\Users\Baptiste\Documents\Cours Baba\Cours 1ere-SVT\ThèmeA_Génétique\1-TA-CA5_enzymo\TP14-amylase2\amylase-amidon-surface.png"/>
          <p:cNvPicPr>
            <a:picLocks noChangeAspect="1" noChangeArrowheads="1"/>
          </p:cNvPicPr>
          <p:nvPr/>
        </p:nvPicPr>
        <p:blipFill>
          <a:blip r:embed="rId2" cstate="print"/>
          <a:srcRect l="32004" t="10620" r="27992" b="12388"/>
          <a:stretch>
            <a:fillRect/>
          </a:stretch>
        </p:blipFill>
        <p:spPr bwMode="auto">
          <a:xfrm>
            <a:off x="920552" y="2204864"/>
            <a:ext cx="1365516" cy="1980000"/>
          </a:xfrm>
          <a:prstGeom prst="rect">
            <a:avLst/>
          </a:prstGeom>
          <a:noFill/>
        </p:spPr>
      </p:pic>
      <p:pic>
        <p:nvPicPr>
          <p:cNvPr id="13" name="Picture 2" descr="C:\Users\Baptiste\Documents\Cours Baba\Capsules-Stock\IMG\cross-296395_640.png"/>
          <p:cNvPicPr>
            <a:picLocks noChangeAspect="1" noChangeArrowheads="1"/>
          </p:cNvPicPr>
          <p:nvPr/>
        </p:nvPicPr>
        <p:blipFill>
          <a:blip r:embed="rId3" cstate="print"/>
          <a:srcRect/>
          <a:stretch>
            <a:fillRect/>
          </a:stretch>
        </p:blipFill>
        <p:spPr bwMode="auto">
          <a:xfrm>
            <a:off x="6923854" y="1503446"/>
            <a:ext cx="261394" cy="252000"/>
          </a:xfrm>
          <a:prstGeom prst="rect">
            <a:avLst/>
          </a:prstGeom>
          <a:noFill/>
        </p:spPr>
      </p:pic>
      <p:pic>
        <p:nvPicPr>
          <p:cNvPr id="1027" name="Picture 3" descr="La Construction, Pied De Biche, Outil, Zombie"/>
          <p:cNvPicPr>
            <a:picLocks noChangeAspect="1" noChangeArrowheads="1"/>
          </p:cNvPicPr>
          <p:nvPr/>
        </p:nvPicPr>
        <p:blipFill>
          <a:blip r:embed="rId4" cstate="print"/>
          <a:srcRect/>
          <a:stretch>
            <a:fillRect/>
          </a:stretch>
        </p:blipFill>
        <p:spPr bwMode="auto">
          <a:xfrm>
            <a:off x="5241032" y="2132856"/>
            <a:ext cx="1800000" cy="1553957"/>
          </a:xfrm>
          <a:prstGeom prst="rect">
            <a:avLst/>
          </a:prstGeom>
          <a:noFill/>
        </p:spPr>
      </p:pic>
      <p:sp>
        <p:nvSpPr>
          <p:cNvPr id="14" name="Espace réservé du texte 8"/>
          <p:cNvSpPr txBox="1">
            <a:spLocks/>
          </p:cNvSpPr>
          <p:nvPr/>
        </p:nvSpPr>
        <p:spPr>
          <a:xfrm>
            <a:off x="560512" y="1809392"/>
            <a:ext cx="2088232" cy="288032"/>
          </a:xfrm>
          <a:prstGeom prst="rect">
            <a:avLst/>
          </a:prstGeom>
        </p:spPr>
        <p:txBody>
          <a:bodyPr vert="horz" lIns="91440" tIns="45720" rIns="91440" bIns="45720" rtlCol="0">
            <a:noAutofit/>
          </a:bodyPr>
          <a:lstStyle/>
          <a:p>
            <a:pPr marL="0" marR="0" lvl="0" indent="-342900" algn="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200" b="0" i="1" u="none" strike="noStrike" kern="1200" cap="none" spc="0" normalizeH="0" baseline="0" noProof="0" dirty="0">
                <a:ln>
                  <a:noFill/>
                </a:ln>
                <a:solidFill>
                  <a:schemeClr val="tx1"/>
                </a:solidFill>
                <a:effectLst/>
                <a:uLnTx/>
                <a:uFillTx/>
                <a:latin typeface="+mn-lt"/>
                <a:ea typeface="+mn-ea"/>
                <a:cs typeface="+mn-cs"/>
              </a:rPr>
              <a:t>Défaussez 8 et 17</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27</a:t>
            </a:r>
          </a:p>
        </p:txBody>
      </p:sp>
      <p:sp>
        <p:nvSpPr>
          <p:cNvPr id="5" name="Espace réservé du texte 4"/>
          <p:cNvSpPr>
            <a:spLocks noGrp="1"/>
          </p:cNvSpPr>
          <p:nvPr>
            <p:ph type="body" sz="quarter" idx="11"/>
          </p:nvPr>
        </p:nvSpPr>
        <p:spPr/>
        <p:txBody>
          <a:bodyPr/>
          <a:lstStyle/>
          <a:p>
            <a:r>
              <a:rPr lang="fr-FR" dirty="0"/>
              <a:t>28</a:t>
            </a:r>
          </a:p>
        </p:txBody>
      </p:sp>
      <p:sp>
        <p:nvSpPr>
          <p:cNvPr id="6" name="Espace réservé du texte 5"/>
          <p:cNvSpPr>
            <a:spLocks noGrp="1"/>
          </p:cNvSpPr>
          <p:nvPr>
            <p:ph type="body" sz="quarter" idx="12"/>
          </p:nvPr>
        </p:nvSpPr>
        <p:spPr/>
        <p:txBody>
          <a:bodyPr/>
          <a:lstStyle/>
          <a:p>
            <a:r>
              <a:rPr lang="fr-FR" dirty="0"/>
              <a:t>ÇA NE SERT À RIEN…</a:t>
            </a:r>
          </a:p>
          <a:p>
            <a:endParaRPr lang="fr-FR" dirty="0"/>
          </a:p>
        </p:txBody>
      </p:sp>
      <p:sp>
        <p:nvSpPr>
          <p:cNvPr id="8" name="Espace réservé du texte 7"/>
          <p:cNvSpPr>
            <a:spLocks noGrp="1"/>
          </p:cNvSpPr>
          <p:nvPr>
            <p:ph type="body" sz="quarter" idx="14"/>
          </p:nvPr>
        </p:nvSpPr>
        <p:spPr/>
        <p:txBody>
          <a:bodyPr/>
          <a:lstStyle/>
          <a:p>
            <a:r>
              <a:rPr lang="fr-FR" dirty="0"/>
              <a:t>27</a:t>
            </a:r>
          </a:p>
        </p:txBody>
      </p:sp>
      <p:sp>
        <p:nvSpPr>
          <p:cNvPr id="10" name="Espace réservé du texte 9"/>
          <p:cNvSpPr>
            <a:spLocks noGrp="1"/>
          </p:cNvSpPr>
          <p:nvPr>
            <p:ph type="body" sz="quarter" idx="16"/>
          </p:nvPr>
        </p:nvSpPr>
        <p:spPr/>
        <p:txBody>
          <a:bodyPr/>
          <a:lstStyle/>
          <a:p>
            <a:r>
              <a:rPr lang="fr-FR" dirty="0"/>
              <a:t>CORDE</a:t>
            </a:r>
          </a:p>
        </p:txBody>
      </p:sp>
      <p:sp>
        <p:nvSpPr>
          <p:cNvPr id="11" name="Espace réservé du texte 10"/>
          <p:cNvSpPr>
            <a:spLocks noGrp="1"/>
          </p:cNvSpPr>
          <p:nvPr>
            <p:ph type="body" sz="quarter" idx="17"/>
          </p:nvPr>
        </p:nvSpPr>
        <p:spPr/>
        <p:txBody>
          <a:bodyPr/>
          <a:lstStyle/>
          <a:p>
            <a:r>
              <a:rPr lang="fr-FR" dirty="0"/>
              <a:t>28</a:t>
            </a:r>
          </a:p>
        </p:txBody>
      </p:sp>
      <p:pic>
        <p:nvPicPr>
          <p:cNvPr id="12" name="Picture 2" descr="C:\Users\Baptiste\Documents\Cours Baba\Capsules-Stock\IMG\cross-296395_640.png"/>
          <p:cNvPicPr>
            <a:picLocks noChangeAspect="1" noChangeArrowheads="1"/>
          </p:cNvPicPr>
          <p:nvPr/>
        </p:nvPicPr>
        <p:blipFill>
          <a:blip r:embed="rId2" cstate="print"/>
          <a:srcRect/>
          <a:stretch>
            <a:fillRect/>
          </a:stretch>
        </p:blipFill>
        <p:spPr bwMode="auto">
          <a:xfrm>
            <a:off x="2279373" y="1503446"/>
            <a:ext cx="261394" cy="252000"/>
          </a:xfrm>
          <a:prstGeom prst="rect">
            <a:avLst/>
          </a:prstGeom>
          <a:noFill/>
        </p:spPr>
      </p:pic>
      <p:sp>
        <p:nvSpPr>
          <p:cNvPr id="13" name="Espace réservé du texte 8"/>
          <p:cNvSpPr>
            <a:spLocks noGrp="1"/>
          </p:cNvSpPr>
          <p:nvPr>
            <p:ph type="body" sz="quarter" idx="15"/>
          </p:nvPr>
        </p:nvSpPr>
        <p:spPr>
          <a:xfrm>
            <a:off x="488504" y="4242792"/>
            <a:ext cx="2088232" cy="914400"/>
          </a:xfrm>
        </p:spPr>
        <p:txBody>
          <a:bodyPr/>
          <a:lstStyle/>
          <a:p>
            <a:r>
              <a:rPr lang="fr-FR" dirty="0"/>
              <a:t>Cette combinaison ne donne rien du tout…</a:t>
            </a:r>
          </a:p>
          <a:p>
            <a:r>
              <a:rPr lang="fr-FR" dirty="0"/>
              <a:t>Vous perdez du temps…</a:t>
            </a:r>
          </a:p>
          <a:p>
            <a:endParaRPr lang="fr-FR" dirty="0"/>
          </a:p>
          <a:p>
            <a:r>
              <a:rPr lang="fr-FR" b="1" i="1" dirty="0"/>
              <a:t>Ajoutez une pénalité</a:t>
            </a:r>
          </a:p>
        </p:txBody>
      </p:sp>
      <p:pic>
        <p:nvPicPr>
          <p:cNvPr id="14" name="Picture 1" descr="C:\Users\Baptiste\Documents\Cours Baba\Capsules-Stock\IMG\hourglass-23654_1280.png"/>
          <p:cNvPicPr>
            <a:picLocks noChangeAspect="1" noChangeArrowheads="1"/>
          </p:cNvPicPr>
          <p:nvPr/>
        </p:nvPicPr>
        <p:blipFill>
          <a:blip r:embed="rId3" cstate="print"/>
          <a:srcRect/>
          <a:stretch>
            <a:fillRect/>
          </a:stretch>
        </p:blipFill>
        <p:spPr bwMode="auto">
          <a:xfrm>
            <a:off x="992560" y="2276872"/>
            <a:ext cx="1080000" cy="1814174"/>
          </a:xfrm>
          <a:prstGeom prst="rect">
            <a:avLst/>
          </a:prstGeom>
          <a:noFill/>
        </p:spPr>
      </p:pic>
      <p:sp>
        <p:nvSpPr>
          <p:cNvPr id="15" name="Espace réservé du texte 6"/>
          <p:cNvSpPr>
            <a:spLocks noGrp="1"/>
          </p:cNvSpPr>
          <p:nvPr>
            <p:ph type="body" sz="quarter" idx="13"/>
          </p:nvPr>
        </p:nvSpPr>
        <p:spPr>
          <a:xfrm>
            <a:off x="5131852" y="3573016"/>
            <a:ext cx="2088232" cy="1800200"/>
          </a:xfrm>
        </p:spPr>
        <p:txBody>
          <a:bodyPr/>
          <a:lstStyle/>
          <a:p>
            <a:r>
              <a:rPr lang="fr-FR" dirty="0"/>
              <a:t>La douleur devient insupportable, vous décidez de vous pendre pour abréger vos souffrances…</a:t>
            </a:r>
          </a:p>
          <a:p>
            <a:endParaRPr lang="fr-FR" sz="600" dirty="0"/>
          </a:p>
          <a:p>
            <a:r>
              <a:rPr lang="fr-FR" b="1" dirty="0"/>
              <a:t>PERDU !</a:t>
            </a:r>
          </a:p>
          <a:p>
            <a:endParaRPr lang="fr-FR" sz="600" dirty="0"/>
          </a:p>
          <a:p>
            <a:r>
              <a:rPr lang="fr-FR" i="1" dirty="0"/>
              <a:t>Mais vous pouvez poursuivre tout de même l’aventure jusqu’au bout !</a:t>
            </a:r>
          </a:p>
        </p:txBody>
      </p:sp>
      <p:pic>
        <p:nvPicPr>
          <p:cNvPr id="16" name="Picture 2" descr="C:\Users\Baptiste\Documents\Cours Baba\Capsules-Stock\IMG\cross-296395_640.png"/>
          <p:cNvPicPr>
            <a:picLocks noChangeAspect="1" noChangeArrowheads="1"/>
          </p:cNvPicPr>
          <p:nvPr/>
        </p:nvPicPr>
        <p:blipFill>
          <a:blip r:embed="rId2" cstate="print"/>
          <a:srcRect/>
          <a:stretch>
            <a:fillRect/>
          </a:stretch>
        </p:blipFill>
        <p:spPr bwMode="auto">
          <a:xfrm>
            <a:off x="6923854" y="1503446"/>
            <a:ext cx="261394" cy="252000"/>
          </a:xfrm>
          <a:prstGeom prst="rect">
            <a:avLst/>
          </a:prstGeom>
          <a:noFill/>
        </p:spPr>
      </p:pic>
      <p:pic>
        <p:nvPicPr>
          <p:cNvPr id="41986" name="Picture 2" descr="Coupe, Décoration, Dépendent, Pendu, Face, Peint"/>
          <p:cNvPicPr>
            <a:picLocks noChangeAspect="1" noChangeArrowheads="1"/>
          </p:cNvPicPr>
          <p:nvPr/>
        </p:nvPicPr>
        <p:blipFill>
          <a:blip r:embed="rId4" cstate="print">
            <a:lum bright="30000" contrast="40000"/>
          </a:blip>
          <a:srcRect l="22002" r="13990" b="6437"/>
          <a:stretch>
            <a:fillRect/>
          </a:stretch>
        </p:blipFill>
        <p:spPr bwMode="auto">
          <a:xfrm>
            <a:off x="5421224" y="2060849"/>
            <a:ext cx="1548000" cy="1510887"/>
          </a:xfrm>
          <a:prstGeom prst="rect">
            <a:avLst/>
          </a:prstGeom>
          <a:ln>
            <a:noFill/>
          </a:ln>
          <a:effectLst>
            <a:softEdge rad="11250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normAutofit/>
          </a:bodyPr>
          <a:lstStyle/>
          <a:p>
            <a:r>
              <a:rPr lang="fr-FR" sz="2000" dirty="0"/>
              <a:t>Pour</a:t>
            </a:r>
          </a:p>
          <a:p>
            <a:r>
              <a:rPr lang="fr-FR" sz="2000" dirty="0"/>
              <a:t>commencer</a:t>
            </a:r>
          </a:p>
        </p:txBody>
      </p:sp>
      <p:sp>
        <p:nvSpPr>
          <p:cNvPr id="5" name="Espace réservé du texte 4"/>
          <p:cNvSpPr>
            <a:spLocks noGrp="1"/>
          </p:cNvSpPr>
          <p:nvPr>
            <p:ph type="body" sz="quarter" idx="11"/>
          </p:nvPr>
        </p:nvSpPr>
        <p:spPr/>
        <p:txBody>
          <a:bodyPr/>
          <a:lstStyle/>
          <a:p>
            <a:r>
              <a:rPr lang="fr-FR" dirty="0"/>
              <a:t>0</a:t>
            </a:r>
          </a:p>
        </p:txBody>
      </p:sp>
      <p:sp>
        <p:nvSpPr>
          <p:cNvPr id="6" name="Espace réservé du texte 5"/>
          <p:cNvSpPr>
            <a:spLocks noGrp="1"/>
          </p:cNvSpPr>
          <p:nvPr>
            <p:ph type="body" sz="quarter" idx="12"/>
          </p:nvPr>
        </p:nvSpPr>
        <p:spPr/>
        <p:txBody>
          <a:bodyPr/>
          <a:lstStyle/>
          <a:p>
            <a:r>
              <a:rPr lang="fr-FR" dirty="0"/>
              <a:t>POUR COMMENCER</a:t>
            </a:r>
          </a:p>
        </p:txBody>
      </p:sp>
      <p:sp>
        <p:nvSpPr>
          <p:cNvPr id="7" name="Espace réservé du texte 6"/>
          <p:cNvSpPr>
            <a:spLocks noGrp="1"/>
          </p:cNvSpPr>
          <p:nvPr>
            <p:ph type="body" sz="quarter" idx="13"/>
          </p:nvPr>
        </p:nvSpPr>
        <p:spPr>
          <a:xfrm>
            <a:off x="5131852" y="2060848"/>
            <a:ext cx="2088232" cy="3290664"/>
          </a:xfrm>
        </p:spPr>
        <p:txBody>
          <a:bodyPr/>
          <a:lstStyle/>
          <a:p>
            <a:pPr indent="0"/>
            <a:r>
              <a:rPr lang="fr-FR" dirty="0"/>
              <a:t>Vous êtes un groupe de cobayes, victimes d’un scientifique fou. Il vous a payé pour essayer un soi-disant remède miraculeux et vous a assommé.</a:t>
            </a:r>
          </a:p>
          <a:p>
            <a:pPr indent="0"/>
            <a:r>
              <a:rPr lang="fr-FR" dirty="0"/>
              <a:t>En vous réveillant, vous vous retrouvez dans son laboratoire, fermé à clé, avec 2 petites piqûres rapprochées et douloureuses sur la jambe.</a:t>
            </a:r>
          </a:p>
          <a:p>
            <a:pPr indent="0" algn="l"/>
            <a:endParaRPr lang="fr-FR" b="1" i="1" dirty="0"/>
          </a:p>
          <a:p>
            <a:pPr indent="0" algn="l"/>
            <a:r>
              <a:rPr lang="fr-FR" b="1" i="1" dirty="0"/>
              <a:t>  Vous craignez</a:t>
            </a:r>
          </a:p>
          <a:p>
            <a:pPr indent="0" algn="l"/>
            <a:r>
              <a:rPr lang="fr-FR" b="1" i="1" dirty="0"/>
              <a:t>        le pire…</a:t>
            </a:r>
          </a:p>
          <a:p>
            <a:pPr indent="0"/>
            <a:endParaRPr lang="fr-FR" dirty="0"/>
          </a:p>
          <a:p>
            <a:r>
              <a:rPr lang="fr-FR" b="1" dirty="0"/>
              <a:t>Examinez le plan sur votre paillasse pour commencer.</a:t>
            </a:r>
          </a:p>
        </p:txBody>
      </p:sp>
      <p:sp>
        <p:nvSpPr>
          <p:cNvPr id="9" name="Espace réservé du texte 8"/>
          <p:cNvSpPr>
            <a:spLocks noGrp="1"/>
          </p:cNvSpPr>
          <p:nvPr>
            <p:ph type="body" sz="quarter" idx="15"/>
          </p:nvPr>
        </p:nvSpPr>
        <p:spPr>
          <a:xfrm>
            <a:off x="488504" y="2060848"/>
            <a:ext cx="2088232" cy="3290664"/>
          </a:xfrm>
        </p:spPr>
        <p:txBody>
          <a:bodyPr/>
          <a:lstStyle/>
          <a:p>
            <a:r>
              <a:rPr lang="fr-FR" b="1" dirty="0"/>
              <a:t>Vous vous apprêtez à jouer une partie passionnante à la recherche d’un remède pour survivre.</a:t>
            </a:r>
          </a:p>
          <a:p>
            <a:endParaRPr lang="fr-FR" sz="600" dirty="0"/>
          </a:p>
          <a:p>
            <a:pPr algn="l"/>
            <a:r>
              <a:rPr lang="fr-FR" dirty="0"/>
              <a:t>Pour cela, il va falloir :</a:t>
            </a:r>
          </a:p>
          <a:p>
            <a:pPr marL="177800" indent="-84138" algn="l"/>
            <a:r>
              <a:rPr lang="fr-FR" sz="1100" dirty="0"/>
              <a:t>- Mobiliser vos connaissances</a:t>
            </a:r>
          </a:p>
          <a:p>
            <a:pPr marL="177800" indent="-84138" algn="l"/>
            <a:r>
              <a:rPr lang="fr-FR" sz="1100" dirty="0"/>
              <a:t>- Réaliser des expériences</a:t>
            </a:r>
          </a:p>
          <a:p>
            <a:pPr marL="177800" indent="-84138" algn="l"/>
            <a:r>
              <a:rPr lang="fr-FR" sz="1100" dirty="0"/>
              <a:t>- Résoudre des énigmes</a:t>
            </a:r>
          </a:p>
          <a:p>
            <a:pPr algn="l"/>
            <a:endParaRPr lang="fr-FR" sz="600" dirty="0"/>
          </a:p>
          <a:p>
            <a:pPr algn="l"/>
            <a:r>
              <a:rPr lang="fr-FR" dirty="0"/>
              <a:t>Le tout en utilisant des cartes que vous retournerez au fur et à mesure des besoins (sans vous tromper !), une expérience et des activités informatiques.</a:t>
            </a:r>
          </a:p>
          <a:p>
            <a:pPr algn="l"/>
            <a:endParaRPr lang="fr-FR" sz="600" dirty="0"/>
          </a:p>
          <a:p>
            <a:r>
              <a:rPr lang="fr-FR" b="1" dirty="0"/>
              <a:t>Pour commencer, </a:t>
            </a:r>
            <a:r>
              <a:rPr lang="fr-FR" b="1" dirty="0" smtClean="0"/>
              <a:t>ouvrez le site </a:t>
            </a:r>
            <a:r>
              <a:rPr lang="fr-FR" i="1" dirty="0" smtClean="0"/>
              <a:t>bit.ly/</a:t>
            </a:r>
            <a:r>
              <a:rPr lang="fr-FR" i="1" dirty="0" err="1" smtClean="0"/>
              <a:t>immunolock</a:t>
            </a:r>
            <a:r>
              <a:rPr lang="fr-FR" i="1" dirty="0" smtClean="0"/>
              <a:t>-appli</a:t>
            </a:r>
            <a:endParaRPr lang="fr-FR" i="1" dirty="0"/>
          </a:p>
        </p:txBody>
      </p:sp>
      <p:sp>
        <p:nvSpPr>
          <p:cNvPr id="10" name="Espace réservé du texte 9"/>
          <p:cNvSpPr>
            <a:spLocks noGrp="1"/>
          </p:cNvSpPr>
          <p:nvPr>
            <p:ph type="body" sz="quarter" idx="16"/>
          </p:nvPr>
        </p:nvSpPr>
        <p:spPr/>
        <p:txBody>
          <a:bodyPr/>
          <a:lstStyle/>
          <a:p>
            <a:r>
              <a:rPr lang="fr-FR" dirty="0"/>
              <a:t>INTRODUCTION</a:t>
            </a:r>
          </a:p>
        </p:txBody>
      </p:sp>
      <p:sp>
        <p:nvSpPr>
          <p:cNvPr id="11" name="Espace réservé du texte 10"/>
          <p:cNvSpPr>
            <a:spLocks noGrp="1"/>
          </p:cNvSpPr>
          <p:nvPr>
            <p:ph type="body" sz="quarter" idx="17"/>
          </p:nvPr>
        </p:nvSpPr>
        <p:spPr/>
        <p:txBody>
          <a:bodyPr/>
          <a:lstStyle/>
          <a:p>
            <a:r>
              <a:rPr lang="fr-FR" dirty="0"/>
              <a:t>0</a:t>
            </a:r>
          </a:p>
        </p:txBody>
      </p:sp>
      <p:pic>
        <p:nvPicPr>
          <p:cNvPr id="12" name="Picture 2" descr="http://www.gardes-particuliers-vendee.fr/images/vipe3.jpg"/>
          <p:cNvPicPr>
            <a:picLocks noChangeAspect="1" noChangeArrowheads="1"/>
          </p:cNvPicPr>
          <p:nvPr/>
        </p:nvPicPr>
        <p:blipFill>
          <a:blip r:embed="rId2" cstate="print"/>
          <a:srcRect l="31336" t="26159" b="5828"/>
          <a:stretch>
            <a:fillRect/>
          </a:stretch>
        </p:blipFill>
        <p:spPr bwMode="auto">
          <a:xfrm flipH="1">
            <a:off x="6292803" y="4165268"/>
            <a:ext cx="852045" cy="631884"/>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6860640" y="4751448"/>
            <a:ext cx="112235" cy="144000"/>
          </a:xfrm>
          <a:prstGeom prst="rect">
            <a:avLst/>
          </a:prstGeom>
          <a:noFill/>
          <a:ln w="9525">
            <a:noFill/>
            <a:miter lim="800000"/>
            <a:headEnd/>
            <a:tailEnd/>
          </a:ln>
          <a:effectLst/>
        </p:spPr>
      </p:pic>
      <p:sp>
        <p:nvSpPr>
          <p:cNvPr id="7" name="Espace réservé du texte 6"/>
          <p:cNvSpPr>
            <a:spLocks noGrp="1"/>
          </p:cNvSpPr>
          <p:nvPr>
            <p:ph type="body" sz="quarter" idx="13"/>
          </p:nvPr>
        </p:nvSpPr>
        <p:spPr>
          <a:xfrm>
            <a:off x="5131852" y="4149080"/>
            <a:ext cx="2088232" cy="1202432"/>
          </a:xfrm>
        </p:spPr>
        <p:txBody>
          <a:bodyPr/>
          <a:lstStyle/>
          <a:p>
            <a:r>
              <a:rPr lang="fr-FR" dirty="0"/>
              <a:t>Pour obtenir un texte descriptif sur la nature, la structure et la fonction d’un anticorps, cliquez sur le «  </a:t>
            </a:r>
            <a:r>
              <a:rPr lang="fr-FR" dirty="0" smtClean="0"/>
              <a:t>  » </a:t>
            </a:r>
            <a:r>
              <a:rPr lang="fr-FR" dirty="0"/>
              <a:t>(ordinateur) et entrez le numéro de cette carte.</a:t>
            </a:r>
          </a:p>
        </p:txBody>
      </p:sp>
      <p:sp>
        <p:nvSpPr>
          <p:cNvPr id="4" name="Espace réservé du texte 3"/>
          <p:cNvSpPr>
            <a:spLocks noGrp="1"/>
          </p:cNvSpPr>
          <p:nvPr>
            <p:ph type="body" sz="quarter" idx="10"/>
          </p:nvPr>
        </p:nvSpPr>
        <p:spPr/>
        <p:txBody>
          <a:bodyPr/>
          <a:lstStyle/>
          <a:p>
            <a:r>
              <a:rPr lang="fr-FR" dirty="0"/>
              <a:t>29</a:t>
            </a:r>
          </a:p>
        </p:txBody>
      </p:sp>
      <p:sp>
        <p:nvSpPr>
          <p:cNvPr id="5" name="Espace réservé du texte 4"/>
          <p:cNvSpPr>
            <a:spLocks noGrp="1"/>
          </p:cNvSpPr>
          <p:nvPr>
            <p:ph type="body" sz="quarter" idx="11"/>
          </p:nvPr>
        </p:nvSpPr>
        <p:spPr/>
        <p:txBody>
          <a:bodyPr>
            <a:normAutofit/>
          </a:bodyPr>
          <a:lstStyle/>
          <a:p>
            <a:r>
              <a:rPr lang="fr-FR" dirty="0"/>
              <a:t>30</a:t>
            </a:r>
          </a:p>
        </p:txBody>
      </p:sp>
      <p:sp>
        <p:nvSpPr>
          <p:cNvPr id="8" name="Espace réservé du texte 7"/>
          <p:cNvSpPr>
            <a:spLocks noGrp="1"/>
          </p:cNvSpPr>
          <p:nvPr>
            <p:ph type="body" sz="quarter" idx="14"/>
          </p:nvPr>
        </p:nvSpPr>
        <p:spPr/>
        <p:txBody>
          <a:bodyPr/>
          <a:lstStyle/>
          <a:p>
            <a:r>
              <a:rPr lang="fr-FR" dirty="0"/>
              <a:t>29</a:t>
            </a:r>
          </a:p>
        </p:txBody>
      </p:sp>
      <p:sp>
        <p:nvSpPr>
          <p:cNvPr id="10" name="Espace réservé du texte 9"/>
          <p:cNvSpPr>
            <a:spLocks noGrp="1"/>
          </p:cNvSpPr>
          <p:nvPr>
            <p:ph type="body" sz="quarter" idx="16"/>
          </p:nvPr>
        </p:nvSpPr>
        <p:spPr/>
        <p:txBody>
          <a:bodyPr/>
          <a:lstStyle/>
          <a:p>
            <a:r>
              <a:rPr lang="fr-FR" dirty="0"/>
              <a:t>ANTICORPS</a:t>
            </a:r>
          </a:p>
        </p:txBody>
      </p:sp>
      <p:sp>
        <p:nvSpPr>
          <p:cNvPr id="11" name="Espace réservé du texte 10"/>
          <p:cNvSpPr>
            <a:spLocks noGrp="1"/>
          </p:cNvSpPr>
          <p:nvPr>
            <p:ph type="body" sz="quarter" idx="17"/>
          </p:nvPr>
        </p:nvSpPr>
        <p:spPr/>
        <p:txBody>
          <a:bodyPr/>
          <a:lstStyle/>
          <a:p>
            <a:r>
              <a:rPr lang="fr-FR" dirty="0"/>
              <a:t>30</a:t>
            </a:r>
          </a:p>
        </p:txBody>
      </p:sp>
      <p:sp>
        <p:nvSpPr>
          <p:cNvPr id="12" name="Espace réservé du texte 6"/>
          <p:cNvSpPr>
            <a:spLocks noGrp="1"/>
          </p:cNvSpPr>
          <p:nvPr>
            <p:ph type="body" sz="quarter" idx="13"/>
          </p:nvPr>
        </p:nvSpPr>
        <p:spPr>
          <a:xfrm>
            <a:off x="488504" y="4293096"/>
            <a:ext cx="2088232" cy="1058416"/>
          </a:xfrm>
        </p:spPr>
        <p:txBody>
          <a:bodyPr/>
          <a:lstStyle/>
          <a:p>
            <a:r>
              <a:rPr lang="fr-FR" dirty="0"/>
              <a:t>Cette piste ne mène à rien. Il faut revoir les résultats de l’expérience sans plus attendre !</a:t>
            </a:r>
          </a:p>
          <a:p>
            <a:r>
              <a:rPr lang="fr-FR" b="1" i="1" dirty="0"/>
              <a:t>Ajoutez une pénalité</a:t>
            </a:r>
          </a:p>
        </p:txBody>
      </p:sp>
      <p:sp>
        <p:nvSpPr>
          <p:cNvPr id="13" name="Espace réservé du texte 9"/>
          <p:cNvSpPr>
            <a:spLocks noGrp="1"/>
          </p:cNvSpPr>
          <p:nvPr>
            <p:ph type="body" sz="quarter" idx="16"/>
          </p:nvPr>
        </p:nvSpPr>
        <p:spPr>
          <a:xfrm>
            <a:off x="885716" y="1510911"/>
            <a:ext cx="1584176" cy="333913"/>
          </a:xfrm>
        </p:spPr>
        <p:txBody>
          <a:bodyPr/>
          <a:lstStyle/>
          <a:p>
            <a:r>
              <a:rPr lang="fr-FR" dirty="0"/>
              <a:t>MAUVAISE PISTE</a:t>
            </a:r>
          </a:p>
        </p:txBody>
      </p:sp>
      <p:pic>
        <p:nvPicPr>
          <p:cNvPr id="14" name="Picture 2" descr="C:\Users\Baptiste\Documents\Cours Baba\Capsules-Stock\IMG\cross-296395_640.png"/>
          <p:cNvPicPr>
            <a:picLocks noChangeAspect="1" noChangeArrowheads="1"/>
          </p:cNvPicPr>
          <p:nvPr/>
        </p:nvPicPr>
        <p:blipFill>
          <a:blip r:embed="rId3" cstate="print"/>
          <a:srcRect/>
          <a:stretch>
            <a:fillRect/>
          </a:stretch>
        </p:blipFill>
        <p:spPr bwMode="auto">
          <a:xfrm>
            <a:off x="2280506" y="1503446"/>
            <a:ext cx="261394" cy="252000"/>
          </a:xfrm>
          <a:prstGeom prst="rect">
            <a:avLst/>
          </a:prstGeom>
          <a:noFill/>
        </p:spPr>
      </p:pic>
      <p:pic>
        <p:nvPicPr>
          <p:cNvPr id="40962" name="Picture 2" descr="https://openclipart.org/image/2400px/svg_to_png/170363/toxine-anticorps.png"/>
          <p:cNvPicPr>
            <a:picLocks noChangeAspect="1" noChangeArrowheads="1"/>
          </p:cNvPicPr>
          <p:nvPr/>
        </p:nvPicPr>
        <p:blipFill>
          <a:blip r:embed="rId4" cstate="print"/>
          <a:srcRect/>
          <a:stretch>
            <a:fillRect/>
          </a:stretch>
        </p:blipFill>
        <p:spPr bwMode="auto">
          <a:xfrm>
            <a:off x="5187686" y="2276870"/>
            <a:ext cx="1980000" cy="1704839"/>
          </a:xfrm>
          <a:prstGeom prst="rect">
            <a:avLst/>
          </a:prstGeom>
          <a:noFill/>
        </p:spPr>
      </p:pic>
      <p:sp>
        <p:nvSpPr>
          <p:cNvPr id="16" name="Espace réservé du texte 8"/>
          <p:cNvSpPr>
            <a:spLocks noGrp="1"/>
          </p:cNvSpPr>
          <p:nvPr>
            <p:ph type="body" sz="quarter" idx="15"/>
          </p:nvPr>
        </p:nvSpPr>
        <p:spPr>
          <a:xfrm>
            <a:off x="5213600" y="1809392"/>
            <a:ext cx="2088232" cy="288032"/>
          </a:xfrm>
        </p:spPr>
        <p:txBody>
          <a:bodyPr/>
          <a:lstStyle/>
          <a:p>
            <a:pPr algn="r"/>
            <a:r>
              <a:rPr lang="fr-FR" i="1" dirty="0"/>
              <a:t>Défaussez 22 et 36</a:t>
            </a:r>
          </a:p>
        </p:txBody>
      </p:sp>
      <p:pic>
        <p:nvPicPr>
          <p:cNvPr id="17" name="Picture 1" descr="C:\Users\Baptiste\Documents\Cours Baba\Capsules-Stock\IMG\hourglass-23654_1280.png">
            <a:extLst>
              <a:ext uri="{FF2B5EF4-FFF2-40B4-BE49-F238E27FC236}">
                <a16:creationId xmlns:a16="http://schemas.microsoft.com/office/drawing/2014/main" xmlns="" id="{7844940B-05D4-4070-88C0-C27ACC80C3E2}"/>
              </a:ext>
            </a:extLst>
          </p:cNvPr>
          <p:cNvPicPr>
            <a:picLocks noChangeAspect="1" noChangeArrowheads="1"/>
          </p:cNvPicPr>
          <p:nvPr/>
        </p:nvPicPr>
        <p:blipFill>
          <a:blip r:embed="rId5" cstate="print"/>
          <a:srcRect/>
          <a:stretch>
            <a:fillRect/>
          </a:stretch>
        </p:blipFill>
        <p:spPr bwMode="auto">
          <a:xfrm>
            <a:off x="992560" y="2204864"/>
            <a:ext cx="1080000" cy="1814174"/>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texte 9">
            <a:extLst>
              <a:ext uri="{FF2B5EF4-FFF2-40B4-BE49-F238E27FC236}">
                <a16:creationId xmlns:a16="http://schemas.microsoft.com/office/drawing/2014/main" xmlns="" id="{5741744A-49FB-4D92-8B36-56B474244F27}"/>
              </a:ext>
            </a:extLst>
          </p:cNvPr>
          <p:cNvSpPr txBox="1">
            <a:spLocks/>
          </p:cNvSpPr>
          <p:nvPr/>
        </p:nvSpPr>
        <p:spPr>
          <a:xfrm>
            <a:off x="885716" y="1510911"/>
            <a:ext cx="1584176" cy="333913"/>
          </a:xfrm>
          <a:prstGeom prst="rect">
            <a:avLst/>
          </a:prstGeom>
        </p:spPr>
        <p:txBody>
          <a:bodyPr vert="horz" lIns="91440" tIns="45720" rIns="91440" bIns="45720" rtlCol="0">
            <a:noAutofit/>
          </a:bodyPr>
          <a:lstStyle>
            <a:lvl1pPr marL="0" indent="-342900" algn="l" defTabSz="914400" rtl="0" eaLnBrk="1" latinLnBrk="0" hangingPunct="1">
              <a:spcBef>
                <a:spcPts val="0"/>
              </a:spcBef>
              <a:buFont typeface="Arial" pitchFamily="34" charset="0"/>
              <a:buNone/>
              <a:defRPr sz="1200" kern="1200" baseline="0">
                <a:solidFill>
                  <a:schemeClr val="tx1"/>
                </a:solidFill>
                <a:latin typeface="+mn-lt"/>
                <a:ea typeface="+mn-ea"/>
                <a:cs typeface="+mn-cs"/>
              </a:defRPr>
            </a:lvl1pPr>
            <a:lvl2pPr marL="0" indent="-285750" algn="l" defTabSz="914400" rtl="0" eaLnBrk="1" latinLnBrk="0" hangingPunct="1">
              <a:spcBef>
                <a:spcPts val="0"/>
              </a:spcBef>
              <a:buFont typeface="Arial" pitchFamily="34" charset="0"/>
              <a:buNone/>
              <a:defRPr sz="1400" kern="1200">
                <a:solidFill>
                  <a:schemeClr val="tx1"/>
                </a:solidFill>
                <a:latin typeface="+mn-lt"/>
                <a:ea typeface="+mn-ea"/>
                <a:cs typeface="+mn-cs"/>
              </a:defRPr>
            </a:lvl2pPr>
            <a:lvl3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3pPr>
            <a:lvl4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4pPr>
            <a:lvl5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a:t>N’IMPORTE QUOI !</a:t>
            </a:r>
          </a:p>
        </p:txBody>
      </p:sp>
      <p:sp>
        <p:nvSpPr>
          <p:cNvPr id="10" name="Espace réservé du texte 6">
            <a:extLst>
              <a:ext uri="{FF2B5EF4-FFF2-40B4-BE49-F238E27FC236}">
                <a16:creationId xmlns:a16="http://schemas.microsoft.com/office/drawing/2014/main" xmlns="" id="{D6331A0B-2CDC-48C8-86F4-C9593F67701C}"/>
              </a:ext>
            </a:extLst>
          </p:cNvPr>
          <p:cNvSpPr txBox="1">
            <a:spLocks/>
          </p:cNvSpPr>
          <p:nvPr/>
        </p:nvSpPr>
        <p:spPr>
          <a:xfrm>
            <a:off x="488504" y="4437112"/>
            <a:ext cx="2088232" cy="914400"/>
          </a:xfrm>
          <a:prstGeom prst="rect">
            <a:avLst/>
          </a:prstGeom>
        </p:spPr>
        <p:txBody>
          <a:bodyPr vert="horz" lIns="91440" tIns="45720" rIns="91440" bIns="45720" rtlCol="0">
            <a:noAutofit/>
          </a:bodyPr>
          <a:lstStyle>
            <a:lvl1pPr marL="0" indent="-342900" algn="ctr" defTabSz="914400" rtl="0" eaLnBrk="1" latinLnBrk="0" hangingPunct="1">
              <a:spcBef>
                <a:spcPts val="0"/>
              </a:spcBef>
              <a:buFont typeface="Arial" pitchFamily="34" charset="0"/>
              <a:buNone/>
              <a:defRPr sz="1200" kern="1200">
                <a:solidFill>
                  <a:schemeClr val="tx1"/>
                </a:solidFill>
                <a:latin typeface="+mn-lt"/>
                <a:ea typeface="+mn-ea"/>
                <a:cs typeface="+mn-cs"/>
              </a:defRPr>
            </a:lvl1pPr>
            <a:lvl2pPr marL="0" indent="-285750" algn="l" defTabSz="914400" rtl="0" eaLnBrk="1" latinLnBrk="0" hangingPunct="1">
              <a:spcBef>
                <a:spcPts val="0"/>
              </a:spcBef>
              <a:buFont typeface="Arial" pitchFamily="34" charset="0"/>
              <a:buNone/>
              <a:defRPr sz="1400" kern="1200">
                <a:solidFill>
                  <a:schemeClr val="tx1"/>
                </a:solidFill>
                <a:latin typeface="+mn-lt"/>
                <a:ea typeface="+mn-ea"/>
                <a:cs typeface="+mn-cs"/>
              </a:defRPr>
            </a:lvl2pPr>
            <a:lvl3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3pPr>
            <a:lvl4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4pPr>
            <a:lvl5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a:t>La carte n°31 n’existe pas : vous trichez ou vous retournez les cartes au hasard !?!</a:t>
            </a:r>
          </a:p>
          <a:p>
            <a:r>
              <a:rPr lang="fr-FR" b="1" i="1" dirty="0"/>
              <a:t>Ajoutez une pénalité</a:t>
            </a:r>
          </a:p>
        </p:txBody>
      </p:sp>
      <p:sp>
        <p:nvSpPr>
          <p:cNvPr id="2" name="Espace réservé du texte 1">
            <a:extLst>
              <a:ext uri="{FF2B5EF4-FFF2-40B4-BE49-F238E27FC236}">
                <a16:creationId xmlns:a16="http://schemas.microsoft.com/office/drawing/2014/main" xmlns="" id="{FAF16D51-CDA4-4E59-9B8B-A6230E3F1C87}"/>
              </a:ext>
            </a:extLst>
          </p:cNvPr>
          <p:cNvSpPr>
            <a:spLocks noGrp="1"/>
          </p:cNvSpPr>
          <p:nvPr>
            <p:ph type="body" sz="quarter" idx="10"/>
          </p:nvPr>
        </p:nvSpPr>
        <p:spPr/>
        <p:txBody>
          <a:bodyPr/>
          <a:lstStyle/>
          <a:p>
            <a:r>
              <a:rPr lang="fr-FR" dirty="0"/>
              <a:t>31</a:t>
            </a:r>
          </a:p>
        </p:txBody>
      </p:sp>
      <p:sp>
        <p:nvSpPr>
          <p:cNvPr id="3" name="Espace réservé du texte 2">
            <a:extLst>
              <a:ext uri="{FF2B5EF4-FFF2-40B4-BE49-F238E27FC236}">
                <a16:creationId xmlns:a16="http://schemas.microsoft.com/office/drawing/2014/main" xmlns="" id="{ED76D988-C77F-4FE9-A431-2C1D2F84F567}"/>
              </a:ext>
            </a:extLst>
          </p:cNvPr>
          <p:cNvSpPr>
            <a:spLocks noGrp="1"/>
          </p:cNvSpPr>
          <p:nvPr>
            <p:ph type="body" sz="quarter" idx="11"/>
          </p:nvPr>
        </p:nvSpPr>
        <p:spPr/>
        <p:txBody>
          <a:bodyPr/>
          <a:lstStyle/>
          <a:p>
            <a:r>
              <a:rPr lang="fr-FR" dirty="0"/>
              <a:t>33</a:t>
            </a:r>
          </a:p>
        </p:txBody>
      </p:sp>
      <p:sp>
        <p:nvSpPr>
          <p:cNvPr id="6" name="Espace réservé du texte 5">
            <a:extLst>
              <a:ext uri="{FF2B5EF4-FFF2-40B4-BE49-F238E27FC236}">
                <a16:creationId xmlns:a16="http://schemas.microsoft.com/office/drawing/2014/main" xmlns="" id="{0A135A20-892D-4282-B872-C79F856A2BF7}"/>
              </a:ext>
            </a:extLst>
          </p:cNvPr>
          <p:cNvSpPr>
            <a:spLocks noGrp="1"/>
          </p:cNvSpPr>
          <p:nvPr>
            <p:ph type="body" sz="quarter" idx="14"/>
          </p:nvPr>
        </p:nvSpPr>
        <p:spPr/>
        <p:txBody>
          <a:bodyPr/>
          <a:lstStyle/>
          <a:p>
            <a:r>
              <a:rPr lang="fr-FR" dirty="0"/>
              <a:t>31</a:t>
            </a:r>
          </a:p>
        </p:txBody>
      </p:sp>
      <p:sp>
        <p:nvSpPr>
          <p:cNvPr id="9" name="Espace réservé du texte 8">
            <a:extLst>
              <a:ext uri="{FF2B5EF4-FFF2-40B4-BE49-F238E27FC236}">
                <a16:creationId xmlns:a16="http://schemas.microsoft.com/office/drawing/2014/main" xmlns="" id="{3F119443-2541-4BCC-B562-BEF8F2ED09BF}"/>
              </a:ext>
            </a:extLst>
          </p:cNvPr>
          <p:cNvSpPr>
            <a:spLocks noGrp="1"/>
          </p:cNvSpPr>
          <p:nvPr>
            <p:ph type="body" sz="quarter" idx="17"/>
          </p:nvPr>
        </p:nvSpPr>
        <p:spPr/>
        <p:txBody>
          <a:bodyPr/>
          <a:lstStyle/>
          <a:p>
            <a:r>
              <a:rPr lang="fr-FR" dirty="0"/>
              <a:t>33</a:t>
            </a:r>
          </a:p>
        </p:txBody>
      </p:sp>
      <p:pic>
        <p:nvPicPr>
          <p:cNvPr id="12" name="Picture 2" descr="C:\Users\Baptiste\Documents\Cours Baba\Capsules-Stock\IMG\cross-296395_640.png">
            <a:extLst>
              <a:ext uri="{FF2B5EF4-FFF2-40B4-BE49-F238E27FC236}">
                <a16:creationId xmlns:a16="http://schemas.microsoft.com/office/drawing/2014/main" xmlns="" id="{A7D61C92-B745-49DA-9685-54EACA1CF1F4}"/>
              </a:ext>
            </a:extLst>
          </p:cNvPr>
          <p:cNvPicPr>
            <a:picLocks noChangeAspect="1" noChangeArrowheads="1"/>
          </p:cNvPicPr>
          <p:nvPr/>
        </p:nvPicPr>
        <p:blipFill>
          <a:blip r:embed="rId2" cstate="print"/>
          <a:srcRect/>
          <a:stretch>
            <a:fillRect/>
          </a:stretch>
        </p:blipFill>
        <p:spPr bwMode="auto">
          <a:xfrm>
            <a:off x="2280506" y="1503446"/>
            <a:ext cx="261394" cy="252000"/>
          </a:xfrm>
          <a:prstGeom prst="rect">
            <a:avLst/>
          </a:prstGeom>
          <a:noFill/>
        </p:spPr>
      </p:pic>
      <p:pic>
        <p:nvPicPr>
          <p:cNvPr id="13" name="Picture 2" descr="Smiley, Émoticône, Point D'Interrogation, Drôle">
            <a:extLst>
              <a:ext uri="{FF2B5EF4-FFF2-40B4-BE49-F238E27FC236}">
                <a16:creationId xmlns:a16="http://schemas.microsoft.com/office/drawing/2014/main" xmlns="" id="{BDF63F59-E116-4A55-86FB-6863123F8635}"/>
              </a:ext>
            </a:extLst>
          </p:cNvPr>
          <p:cNvPicPr>
            <a:picLocks noChangeAspect="1" noChangeArrowheads="1"/>
          </p:cNvPicPr>
          <p:nvPr/>
        </p:nvPicPr>
        <p:blipFill>
          <a:blip r:embed="rId3" cstate="print"/>
          <a:srcRect/>
          <a:stretch>
            <a:fillRect/>
          </a:stretch>
        </p:blipFill>
        <p:spPr bwMode="auto">
          <a:xfrm>
            <a:off x="641899" y="2348880"/>
            <a:ext cx="1800000" cy="1800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4" name="Espace réservé du texte 6">
            <a:extLst>
              <a:ext uri="{FF2B5EF4-FFF2-40B4-BE49-F238E27FC236}">
                <a16:creationId xmlns:a16="http://schemas.microsoft.com/office/drawing/2014/main" xmlns="" id="{FECE0C3D-5F8B-4D1D-B228-F39AED3D78FE}"/>
              </a:ext>
            </a:extLst>
          </p:cNvPr>
          <p:cNvSpPr txBox="1">
            <a:spLocks/>
          </p:cNvSpPr>
          <p:nvPr/>
        </p:nvSpPr>
        <p:spPr>
          <a:xfrm>
            <a:off x="5125152" y="4293096"/>
            <a:ext cx="2088232" cy="1058416"/>
          </a:xfrm>
          <a:prstGeom prst="rect">
            <a:avLst/>
          </a:prstGeom>
        </p:spPr>
        <p:txBody>
          <a:bodyPr vert="horz" lIns="91440" tIns="45720" rIns="91440" bIns="45720" rtlCol="0">
            <a:noAutofit/>
          </a:bodyPr>
          <a:lstStyle>
            <a:lvl1pPr marL="0" indent="-342900" algn="ctr" defTabSz="914400" rtl="0" eaLnBrk="1" latinLnBrk="0" hangingPunct="1">
              <a:spcBef>
                <a:spcPts val="0"/>
              </a:spcBef>
              <a:buFont typeface="Arial" pitchFamily="34" charset="0"/>
              <a:buNone/>
              <a:defRPr sz="1200" kern="1200">
                <a:solidFill>
                  <a:schemeClr val="tx1"/>
                </a:solidFill>
                <a:latin typeface="+mn-lt"/>
                <a:ea typeface="+mn-ea"/>
                <a:cs typeface="+mn-cs"/>
              </a:defRPr>
            </a:lvl1pPr>
            <a:lvl2pPr marL="0" indent="-285750" algn="l" defTabSz="914400" rtl="0" eaLnBrk="1" latinLnBrk="0" hangingPunct="1">
              <a:spcBef>
                <a:spcPts val="0"/>
              </a:spcBef>
              <a:buFont typeface="Arial" pitchFamily="34" charset="0"/>
              <a:buNone/>
              <a:defRPr sz="1400" kern="1200">
                <a:solidFill>
                  <a:schemeClr val="tx1"/>
                </a:solidFill>
                <a:latin typeface="+mn-lt"/>
                <a:ea typeface="+mn-ea"/>
                <a:cs typeface="+mn-cs"/>
              </a:defRPr>
            </a:lvl2pPr>
            <a:lvl3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3pPr>
            <a:lvl4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4pPr>
            <a:lvl5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a:t>Cette piste ne mène à rien. Il faut revoir les résultats de l’expérience sans plus attendre !</a:t>
            </a:r>
          </a:p>
          <a:p>
            <a:r>
              <a:rPr lang="fr-FR" b="1" i="1"/>
              <a:t>Ajoutez une pénalité</a:t>
            </a:r>
            <a:endParaRPr lang="fr-FR" b="1" i="1" dirty="0"/>
          </a:p>
        </p:txBody>
      </p:sp>
      <p:sp>
        <p:nvSpPr>
          <p:cNvPr id="15" name="Espace réservé du texte 9">
            <a:extLst>
              <a:ext uri="{FF2B5EF4-FFF2-40B4-BE49-F238E27FC236}">
                <a16:creationId xmlns:a16="http://schemas.microsoft.com/office/drawing/2014/main" xmlns="" id="{768E001B-C59E-4D27-9D4C-B27DBC0B4C7F}"/>
              </a:ext>
            </a:extLst>
          </p:cNvPr>
          <p:cNvSpPr txBox="1">
            <a:spLocks/>
          </p:cNvSpPr>
          <p:nvPr/>
        </p:nvSpPr>
        <p:spPr>
          <a:xfrm>
            <a:off x="5522364" y="1510911"/>
            <a:ext cx="1584176" cy="333913"/>
          </a:xfrm>
          <a:prstGeom prst="rect">
            <a:avLst/>
          </a:prstGeom>
        </p:spPr>
        <p:txBody>
          <a:bodyPr vert="horz" lIns="91440" tIns="45720" rIns="91440" bIns="45720" rtlCol="0">
            <a:noAutofit/>
          </a:bodyPr>
          <a:lstStyle>
            <a:lvl1pPr marL="0" indent="-342900" algn="l" defTabSz="914400" rtl="0" eaLnBrk="1" latinLnBrk="0" hangingPunct="1">
              <a:spcBef>
                <a:spcPts val="0"/>
              </a:spcBef>
              <a:buFont typeface="Arial" pitchFamily="34" charset="0"/>
              <a:buNone/>
              <a:defRPr sz="1200" kern="1200" baseline="0">
                <a:solidFill>
                  <a:schemeClr val="tx1"/>
                </a:solidFill>
                <a:latin typeface="+mn-lt"/>
                <a:ea typeface="+mn-ea"/>
                <a:cs typeface="+mn-cs"/>
              </a:defRPr>
            </a:lvl1pPr>
            <a:lvl2pPr marL="0" indent="-285750" algn="l" defTabSz="914400" rtl="0" eaLnBrk="1" latinLnBrk="0" hangingPunct="1">
              <a:spcBef>
                <a:spcPts val="0"/>
              </a:spcBef>
              <a:buFont typeface="Arial" pitchFamily="34" charset="0"/>
              <a:buNone/>
              <a:defRPr sz="1400" kern="1200">
                <a:solidFill>
                  <a:schemeClr val="tx1"/>
                </a:solidFill>
                <a:latin typeface="+mn-lt"/>
                <a:ea typeface="+mn-ea"/>
                <a:cs typeface="+mn-cs"/>
              </a:defRPr>
            </a:lvl2pPr>
            <a:lvl3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3pPr>
            <a:lvl4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4pPr>
            <a:lvl5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a:t>MAUVAISE PISTE</a:t>
            </a:r>
            <a:endParaRPr lang="fr-FR" dirty="0"/>
          </a:p>
        </p:txBody>
      </p:sp>
      <p:pic>
        <p:nvPicPr>
          <p:cNvPr id="16" name="Picture 2" descr="C:\Users\Baptiste\Documents\Cours Baba\Capsules-Stock\IMG\cross-296395_640.png">
            <a:extLst>
              <a:ext uri="{FF2B5EF4-FFF2-40B4-BE49-F238E27FC236}">
                <a16:creationId xmlns:a16="http://schemas.microsoft.com/office/drawing/2014/main" xmlns="" id="{383F4CEE-B26B-496F-81E2-EA518C84AFC1}"/>
              </a:ext>
            </a:extLst>
          </p:cNvPr>
          <p:cNvPicPr>
            <a:picLocks noChangeAspect="1" noChangeArrowheads="1"/>
          </p:cNvPicPr>
          <p:nvPr/>
        </p:nvPicPr>
        <p:blipFill>
          <a:blip r:embed="rId2" cstate="print"/>
          <a:srcRect/>
          <a:stretch>
            <a:fillRect/>
          </a:stretch>
        </p:blipFill>
        <p:spPr bwMode="auto">
          <a:xfrm>
            <a:off x="6917154" y="1503446"/>
            <a:ext cx="261394" cy="252000"/>
          </a:xfrm>
          <a:prstGeom prst="rect">
            <a:avLst/>
          </a:prstGeom>
          <a:noFill/>
        </p:spPr>
      </p:pic>
      <p:pic>
        <p:nvPicPr>
          <p:cNvPr id="17" name="Picture 1" descr="C:\Users\Baptiste\Documents\Cours Baba\Capsules-Stock\IMG\hourglass-23654_1280.png">
            <a:extLst>
              <a:ext uri="{FF2B5EF4-FFF2-40B4-BE49-F238E27FC236}">
                <a16:creationId xmlns:a16="http://schemas.microsoft.com/office/drawing/2014/main" xmlns="" id="{B132F821-3A8D-46E7-9DFF-E05DF67D4DD8}"/>
              </a:ext>
            </a:extLst>
          </p:cNvPr>
          <p:cNvPicPr>
            <a:picLocks noChangeAspect="1" noChangeArrowheads="1"/>
          </p:cNvPicPr>
          <p:nvPr/>
        </p:nvPicPr>
        <p:blipFill>
          <a:blip r:embed="rId4" cstate="print"/>
          <a:srcRect/>
          <a:stretch>
            <a:fillRect/>
          </a:stretch>
        </p:blipFill>
        <p:spPr bwMode="auto">
          <a:xfrm>
            <a:off x="5629208" y="2204864"/>
            <a:ext cx="1080000" cy="1814174"/>
          </a:xfrm>
          <a:prstGeom prst="rect">
            <a:avLst/>
          </a:prstGeom>
          <a:noFill/>
        </p:spPr>
      </p:pic>
    </p:spTree>
    <p:extLst>
      <p:ext uri="{BB962C8B-B14F-4D97-AF65-F5344CB8AC3E}">
        <p14:creationId xmlns:p14="http://schemas.microsoft.com/office/powerpoint/2010/main" xmlns="" val="20756088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32</a:t>
            </a:r>
          </a:p>
        </p:txBody>
      </p:sp>
      <p:sp>
        <p:nvSpPr>
          <p:cNvPr id="5" name="Espace réservé du texte 4"/>
          <p:cNvSpPr>
            <a:spLocks noGrp="1"/>
          </p:cNvSpPr>
          <p:nvPr>
            <p:ph type="body" sz="quarter" idx="11"/>
          </p:nvPr>
        </p:nvSpPr>
        <p:spPr/>
        <p:txBody>
          <a:bodyPr/>
          <a:lstStyle/>
          <a:p>
            <a:r>
              <a:rPr lang="fr-FR" dirty="0"/>
              <a:t>34</a:t>
            </a:r>
          </a:p>
        </p:txBody>
      </p:sp>
      <p:sp>
        <p:nvSpPr>
          <p:cNvPr id="6" name="Espace réservé du texte 5"/>
          <p:cNvSpPr>
            <a:spLocks noGrp="1"/>
          </p:cNvSpPr>
          <p:nvPr>
            <p:ph type="body" sz="quarter" idx="12"/>
          </p:nvPr>
        </p:nvSpPr>
        <p:spPr/>
        <p:txBody>
          <a:bodyPr/>
          <a:lstStyle/>
          <a:p>
            <a:r>
              <a:rPr lang="fr-FR" dirty="0"/>
              <a:t>ANTICORPS : LÉGENDE</a:t>
            </a:r>
          </a:p>
        </p:txBody>
      </p:sp>
      <p:sp>
        <p:nvSpPr>
          <p:cNvPr id="8" name="Espace réservé du texte 7"/>
          <p:cNvSpPr>
            <a:spLocks noGrp="1"/>
          </p:cNvSpPr>
          <p:nvPr>
            <p:ph type="body" sz="quarter" idx="14"/>
          </p:nvPr>
        </p:nvSpPr>
        <p:spPr/>
        <p:txBody>
          <a:bodyPr/>
          <a:lstStyle/>
          <a:p>
            <a:r>
              <a:rPr lang="fr-FR" dirty="0"/>
              <a:t>32</a:t>
            </a:r>
          </a:p>
        </p:txBody>
      </p:sp>
      <p:sp>
        <p:nvSpPr>
          <p:cNvPr id="9" name="Espace réservé du texte 8"/>
          <p:cNvSpPr>
            <a:spLocks noGrp="1"/>
          </p:cNvSpPr>
          <p:nvPr>
            <p:ph type="body" sz="quarter" idx="15"/>
          </p:nvPr>
        </p:nvSpPr>
        <p:spPr>
          <a:xfrm>
            <a:off x="488504" y="4653136"/>
            <a:ext cx="2088232" cy="698376"/>
          </a:xfrm>
        </p:spPr>
        <p:txBody>
          <a:bodyPr/>
          <a:lstStyle/>
          <a:p>
            <a:r>
              <a:rPr lang="fr-FR" dirty="0"/>
              <a:t>Les différentes parties d’un anticorps.</a:t>
            </a:r>
          </a:p>
        </p:txBody>
      </p:sp>
      <p:sp>
        <p:nvSpPr>
          <p:cNvPr id="10" name="Espace réservé du texte 9"/>
          <p:cNvSpPr>
            <a:spLocks noGrp="1"/>
          </p:cNvSpPr>
          <p:nvPr>
            <p:ph type="body" sz="quarter" idx="16"/>
          </p:nvPr>
        </p:nvSpPr>
        <p:spPr/>
        <p:txBody>
          <a:bodyPr/>
          <a:lstStyle/>
          <a:p>
            <a:r>
              <a:rPr lang="fr-FR" dirty="0"/>
              <a:t>RECOMBINAISON</a:t>
            </a:r>
          </a:p>
        </p:txBody>
      </p:sp>
      <p:sp>
        <p:nvSpPr>
          <p:cNvPr id="11" name="Espace réservé du texte 10"/>
          <p:cNvSpPr>
            <a:spLocks noGrp="1"/>
          </p:cNvSpPr>
          <p:nvPr>
            <p:ph type="body" sz="quarter" idx="17"/>
          </p:nvPr>
        </p:nvSpPr>
        <p:spPr/>
        <p:txBody>
          <a:bodyPr/>
          <a:lstStyle/>
          <a:p>
            <a:r>
              <a:rPr lang="fr-FR" dirty="0"/>
              <a:t>34</a:t>
            </a:r>
          </a:p>
        </p:txBody>
      </p:sp>
      <p:pic>
        <p:nvPicPr>
          <p:cNvPr id="39937" name="Picture 1"/>
          <p:cNvPicPr>
            <a:picLocks noChangeAspect="1" noChangeArrowheads="1"/>
          </p:cNvPicPr>
          <p:nvPr/>
        </p:nvPicPr>
        <p:blipFill>
          <a:blip r:embed="rId2" cstate="print"/>
          <a:srcRect/>
          <a:stretch>
            <a:fillRect/>
          </a:stretch>
        </p:blipFill>
        <p:spPr bwMode="auto">
          <a:xfrm>
            <a:off x="560512" y="2204864"/>
            <a:ext cx="2225584" cy="2232248"/>
          </a:xfrm>
          <a:prstGeom prst="rect">
            <a:avLst/>
          </a:prstGeom>
          <a:noFill/>
          <a:ln w="9525">
            <a:noFill/>
            <a:miter lim="800000"/>
            <a:headEnd/>
            <a:tailEnd/>
          </a:ln>
          <a:effectLst/>
        </p:spPr>
      </p:pic>
      <p:pic>
        <p:nvPicPr>
          <p:cNvPr id="1026" name="Picture 2" descr="C:\Users\Baptiste\Documents\Cours Baba\Formations\Groupe-numérique\Unlock-immuno\vdj-schema.jpg"/>
          <p:cNvPicPr>
            <a:picLocks noChangeAspect="1" noChangeArrowheads="1"/>
          </p:cNvPicPr>
          <p:nvPr/>
        </p:nvPicPr>
        <p:blipFill>
          <a:blip r:embed="rId3" cstate="print"/>
          <a:srcRect t="3349" b="5196"/>
          <a:stretch>
            <a:fillRect/>
          </a:stretch>
        </p:blipFill>
        <p:spPr bwMode="auto">
          <a:xfrm rot="16200000">
            <a:off x="4558543" y="2634985"/>
            <a:ext cx="3236274" cy="20880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35</a:t>
            </a:r>
          </a:p>
        </p:txBody>
      </p:sp>
      <p:sp>
        <p:nvSpPr>
          <p:cNvPr id="5" name="Espace réservé du texte 4"/>
          <p:cNvSpPr>
            <a:spLocks noGrp="1"/>
          </p:cNvSpPr>
          <p:nvPr>
            <p:ph type="body" sz="quarter" idx="11"/>
          </p:nvPr>
        </p:nvSpPr>
        <p:spPr/>
        <p:txBody>
          <a:bodyPr/>
          <a:lstStyle/>
          <a:p>
            <a:r>
              <a:rPr lang="fr-FR" dirty="0"/>
              <a:t>36</a:t>
            </a:r>
          </a:p>
        </p:txBody>
      </p:sp>
      <p:sp>
        <p:nvSpPr>
          <p:cNvPr id="7" name="Espace réservé du texte 6"/>
          <p:cNvSpPr>
            <a:spLocks noGrp="1"/>
          </p:cNvSpPr>
          <p:nvPr>
            <p:ph type="body" sz="quarter" idx="13"/>
          </p:nvPr>
        </p:nvSpPr>
        <p:spPr/>
        <p:txBody>
          <a:bodyPr/>
          <a:lstStyle/>
          <a:p>
            <a:r>
              <a:rPr lang="fr-FR" dirty="0"/>
              <a:t>Le plasma correspond à du sang privé de ses cellules et ne contenant que des molécules, dont les anticorps.</a:t>
            </a:r>
          </a:p>
        </p:txBody>
      </p:sp>
      <p:sp>
        <p:nvSpPr>
          <p:cNvPr id="8" name="Espace réservé du texte 7"/>
          <p:cNvSpPr>
            <a:spLocks noGrp="1"/>
          </p:cNvSpPr>
          <p:nvPr>
            <p:ph type="body" sz="quarter" idx="14"/>
          </p:nvPr>
        </p:nvSpPr>
        <p:spPr/>
        <p:txBody>
          <a:bodyPr/>
          <a:lstStyle/>
          <a:p>
            <a:r>
              <a:rPr lang="fr-FR" dirty="0"/>
              <a:t>35</a:t>
            </a:r>
          </a:p>
        </p:txBody>
      </p:sp>
      <p:sp>
        <p:nvSpPr>
          <p:cNvPr id="10" name="Espace réservé du texte 9"/>
          <p:cNvSpPr>
            <a:spLocks noGrp="1"/>
          </p:cNvSpPr>
          <p:nvPr>
            <p:ph type="body" sz="quarter" idx="16"/>
          </p:nvPr>
        </p:nvSpPr>
        <p:spPr/>
        <p:txBody>
          <a:bodyPr/>
          <a:lstStyle/>
          <a:p>
            <a:r>
              <a:rPr lang="fr-FR" dirty="0"/>
              <a:t>PLASMA</a:t>
            </a:r>
          </a:p>
        </p:txBody>
      </p:sp>
      <p:sp>
        <p:nvSpPr>
          <p:cNvPr id="11" name="Espace réservé du texte 10"/>
          <p:cNvSpPr>
            <a:spLocks noGrp="1"/>
          </p:cNvSpPr>
          <p:nvPr>
            <p:ph type="body" sz="quarter" idx="17"/>
          </p:nvPr>
        </p:nvSpPr>
        <p:spPr/>
        <p:txBody>
          <a:bodyPr/>
          <a:lstStyle/>
          <a:p>
            <a:r>
              <a:rPr lang="fr-FR" dirty="0"/>
              <a:t>36</a:t>
            </a:r>
          </a:p>
        </p:txBody>
      </p:sp>
      <p:sp>
        <p:nvSpPr>
          <p:cNvPr id="12" name="Espace réservé du texte 5"/>
          <p:cNvSpPr>
            <a:spLocks noGrp="1"/>
          </p:cNvSpPr>
          <p:nvPr>
            <p:ph type="body" sz="quarter" idx="12"/>
          </p:nvPr>
        </p:nvSpPr>
        <p:spPr>
          <a:xfrm>
            <a:off x="892089" y="1510911"/>
            <a:ext cx="1584176" cy="333913"/>
          </a:xfrm>
        </p:spPr>
        <p:txBody>
          <a:bodyPr/>
          <a:lstStyle/>
          <a:p>
            <a:r>
              <a:rPr lang="fr-FR" dirty="0"/>
              <a:t>ÇA NE SERT À RIEN…</a:t>
            </a:r>
          </a:p>
          <a:p>
            <a:endParaRPr lang="fr-FR" dirty="0"/>
          </a:p>
        </p:txBody>
      </p:sp>
      <p:pic>
        <p:nvPicPr>
          <p:cNvPr id="13" name="Picture 2" descr="C:\Users\Baptiste\Documents\Cours Baba\Capsules-Stock\IMG\cross-296395_640.png"/>
          <p:cNvPicPr>
            <a:picLocks noChangeAspect="1" noChangeArrowheads="1"/>
          </p:cNvPicPr>
          <p:nvPr/>
        </p:nvPicPr>
        <p:blipFill>
          <a:blip r:embed="rId2" cstate="print"/>
          <a:srcRect/>
          <a:stretch>
            <a:fillRect/>
          </a:stretch>
        </p:blipFill>
        <p:spPr bwMode="auto">
          <a:xfrm>
            <a:off x="2279373" y="1503446"/>
            <a:ext cx="261394" cy="252000"/>
          </a:xfrm>
          <a:prstGeom prst="rect">
            <a:avLst/>
          </a:prstGeom>
          <a:noFill/>
        </p:spPr>
      </p:pic>
      <p:sp>
        <p:nvSpPr>
          <p:cNvPr id="14" name="Espace réservé du texte 8"/>
          <p:cNvSpPr>
            <a:spLocks noGrp="1"/>
          </p:cNvSpPr>
          <p:nvPr>
            <p:ph type="body" sz="quarter" idx="15"/>
          </p:nvPr>
        </p:nvSpPr>
        <p:spPr>
          <a:xfrm>
            <a:off x="488504" y="4242792"/>
            <a:ext cx="2088232" cy="914400"/>
          </a:xfrm>
        </p:spPr>
        <p:txBody>
          <a:bodyPr/>
          <a:lstStyle/>
          <a:p>
            <a:r>
              <a:rPr lang="fr-FR" dirty="0"/>
              <a:t>Cette combinaison ne donne rien du tout…</a:t>
            </a:r>
          </a:p>
          <a:p>
            <a:r>
              <a:rPr lang="fr-FR" dirty="0"/>
              <a:t>Vous perdez du temps…</a:t>
            </a:r>
          </a:p>
          <a:p>
            <a:endParaRPr lang="fr-FR" dirty="0"/>
          </a:p>
          <a:p>
            <a:r>
              <a:rPr lang="fr-FR" b="1" i="1" dirty="0"/>
              <a:t>Ajoutez une pénalité</a:t>
            </a:r>
          </a:p>
        </p:txBody>
      </p:sp>
      <p:pic>
        <p:nvPicPr>
          <p:cNvPr id="15" name="Picture 1" descr="C:\Users\Baptiste\Documents\Cours Baba\Capsules-Stock\IMG\hourglass-23654_1280.png"/>
          <p:cNvPicPr>
            <a:picLocks noChangeAspect="1" noChangeArrowheads="1"/>
          </p:cNvPicPr>
          <p:nvPr/>
        </p:nvPicPr>
        <p:blipFill>
          <a:blip r:embed="rId3" cstate="print"/>
          <a:srcRect/>
          <a:stretch>
            <a:fillRect/>
          </a:stretch>
        </p:blipFill>
        <p:spPr bwMode="auto">
          <a:xfrm>
            <a:off x="992560" y="2276872"/>
            <a:ext cx="1080000" cy="1814174"/>
          </a:xfrm>
          <a:prstGeom prst="rect">
            <a:avLst/>
          </a:prstGeom>
          <a:noFill/>
        </p:spPr>
      </p:pic>
      <p:sp>
        <p:nvSpPr>
          <p:cNvPr id="16" name="Rectangle 15"/>
          <p:cNvSpPr/>
          <p:nvPr/>
        </p:nvSpPr>
        <p:spPr>
          <a:xfrm>
            <a:off x="5673080" y="3861048"/>
            <a:ext cx="1439818" cy="215444"/>
          </a:xfrm>
          <a:prstGeom prst="rect">
            <a:avLst/>
          </a:prstGeom>
        </p:spPr>
        <p:txBody>
          <a:bodyPr wrap="none">
            <a:spAutoFit/>
          </a:bodyPr>
          <a:lstStyle/>
          <a:p>
            <a:r>
              <a:rPr lang="fr-FR" sz="800" i="1" dirty="0">
                <a:solidFill>
                  <a:schemeClr val="bg1">
                    <a:lumMod val="50000"/>
                  </a:schemeClr>
                </a:solidFill>
              </a:rPr>
              <a:t>https://askhematologist.com/</a:t>
            </a:r>
          </a:p>
        </p:txBody>
      </p:sp>
      <p:pic>
        <p:nvPicPr>
          <p:cNvPr id="38914" name="Picture 2" descr="https://i.imgur.com/uTcd6Qx.jpg"/>
          <p:cNvPicPr>
            <a:picLocks noChangeAspect="1" noChangeArrowheads="1"/>
          </p:cNvPicPr>
          <p:nvPr/>
        </p:nvPicPr>
        <p:blipFill>
          <a:blip r:embed="rId4" cstate="print"/>
          <a:srcRect l="6055" r="6154"/>
          <a:stretch>
            <a:fillRect/>
          </a:stretch>
        </p:blipFill>
        <p:spPr bwMode="auto">
          <a:xfrm>
            <a:off x="5197017" y="2423528"/>
            <a:ext cx="1980000" cy="150207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37</a:t>
            </a:r>
          </a:p>
        </p:txBody>
      </p:sp>
      <p:sp>
        <p:nvSpPr>
          <p:cNvPr id="5" name="Espace réservé du texte 4"/>
          <p:cNvSpPr>
            <a:spLocks noGrp="1"/>
          </p:cNvSpPr>
          <p:nvPr>
            <p:ph type="body" sz="quarter" idx="11"/>
          </p:nvPr>
        </p:nvSpPr>
        <p:spPr/>
        <p:txBody>
          <a:bodyPr/>
          <a:lstStyle/>
          <a:p>
            <a:r>
              <a:rPr lang="fr-FR" dirty="0"/>
              <a:t>38</a:t>
            </a:r>
          </a:p>
        </p:txBody>
      </p:sp>
      <p:sp>
        <p:nvSpPr>
          <p:cNvPr id="8" name="Espace réservé du texte 7"/>
          <p:cNvSpPr>
            <a:spLocks noGrp="1"/>
          </p:cNvSpPr>
          <p:nvPr>
            <p:ph type="body" sz="quarter" idx="14"/>
          </p:nvPr>
        </p:nvSpPr>
        <p:spPr/>
        <p:txBody>
          <a:bodyPr/>
          <a:lstStyle/>
          <a:p>
            <a:r>
              <a:rPr lang="fr-FR" dirty="0"/>
              <a:t>37</a:t>
            </a:r>
          </a:p>
        </p:txBody>
      </p:sp>
      <p:sp>
        <p:nvSpPr>
          <p:cNvPr id="11" name="Espace réservé du texte 10"/>
          <p:cNvSpPr>
            <a:spLocks noGrp="1"/>
          </p:cNvSpPr>
          <p:nvPr>
            <p:ph type="body" sz="quarter" idx="17"/>
          </p:nvPr>
        </p:nvSpPr>
        <p:spPr/>
        <p:txBody>
          <a:bodyPr/>
          <a:lstStyle/>
          <a:p>
            <a:r>
              <a:rPr lang="fr-FR" dirty="0"/>
              <a:t>38</a:t>
            </a:r>
          </a:p>
        </p:txBody>
      </p:sp>
      <p:sp>
        <p:nvSpPr>
          <p:cNvPr id="12" name="Espace réservé du texte 5"/>
          <p:cNvSpPr>
            <a:spLocks noGrp="1"/>
          </p:cNvSpPr>
          <p:nvPr>
            <p:ph type="body" sz="quarter" idx="12"/>
          </p:nvPr>
        </p:nvSpPr>
        <p:spPr>
          <a:xfrm>
            <a:off x="892089" y="1510911"/>
            <a:ext cx="1584176" cy="333913"/>
          </a:xfrm>
        </p:spPr>
        <p:txBody>
          <a:bodyPr/>
          <a:lstStyle/>
          <a:p>
            <a:r>
              <a:rPr lang="fr-FR" dirty="0"/>
              <a:t>ÇA NE SERT À RIEN…</a:t>
            </a:r>
          </a:p>
          <a:p>
            <a:endParaRPr lang="fr-FR" dirty="0"/>
          </a:p>
        </p:txBody>
      </p:sp>
      <p:pic>
        <p:nvPicPr>
          <p:cNvPr id="13" name="Picture 2" descr="C:\Users\Baptiste\Documents\Cours Baba\Capsules-Stock\IMG\cross-296395_640.png"/>
          <p:cNvPicPr>
            <a:picLocks noChangeAspect="1" noChangeArrowheads="1"/>
          </p:cNvPicPr>
          <p:nvPr/>
        </p:nvPicPr>
        <p:blipFill>
          <a:blip r:embed="rId2" cstate="print"/>
          <a:srcRect/>
          <a:stretch>
            <a:fillRect/>
          </a:stretch>
        </p:blipFill>
        <p:spPr bwMode="auto">
          <a:xfrm>
            <a:off x="2279373" y="1503446"/>
            <a:ext cx="261394" cy="252000"/>
          </a:xfrm>
          <a:prstGeom prst="rect">
            <a:avLst/>
          </a:prstGeom>
          <a:noFill/>
        </p:spPr>
      </p:pic>
      <p:sp>
        <p:nvSpPr>
          <p:cNvPr id="14" name="Espace réservé du texte 8"/>
          <p:cNvSpPr>
            <a:spLocks noGrp="1"/>
          </p:cNvSpPr>
          <p:nvPr>
            <p:ph type="body" sz="quarter" idx="15"/>
          </p:nvPr>
        </p:nvSpPr>
        <p:spPr>
          <a:xfrm>
            <a:off x="488504" y="4242792"/>
            <a:ext cx="2088232" cy="914400"/>
          </a:xfrm>
        </p:spPr>
        <p:txBody>
          <a:bodyPr/>
          <a:lstStyle/>
          <a:p>
            <a:r>
              <a:rPr lang="fr-FR" dirty="0"/>
              <a:t>Cette combinaison ne donne rien du tout…</a:t>
            </a:r>
          </a:p>
          <a:p>
            <a:r>
              <a:rPr lang="fr-FR" dirty="0"/>
              <a:t>Vous perdez du temps…</a:t>
            </a:r>
          </a:p>
          <a:p>
            <a:endParaRPr lang="fr-FR" dirty="0"/>
          </a:p>
          <a:p>
            <a:r>
              <a:rPr lang="fr-FR" b="1" i="1" dirty="0"/>
              <a:t>Ajoutez une pénalité</a:t>
            </a:r>
          </a:p>
        </p:txBody>
      </p:sp>
      <p:pic>
        <p:nvPicPr>
          <p:cNvPr id="15" name="Picture 1" descr="C:\Users\Baptiste\Documents\Cours Baba\Capsules-Stock\IMG\hourglass-23654_1280.png"/>
          <p:cNvPicPr>
            <a:picLocks noChangeAspect="1" noChangeArrowheads="1"/>
          </p:cNvPicPr>
          <p:nvPr/>
        </p:nvPicPr>
        <p:blipFill>
          <a:blip r:embed="rId3" cstate="print"/>
          <a:srcRect/>
          <a:stretch>
            <a:fillRect/>
          </a:stretch>
        </p:blipFill>
        <p:spPr bwMode="auto">
          <a:xfrm>
            <a:off x="992560" y="2276872"/>
            <a:ext cx="1080000" cy="1814174"/>
          </a:xfrm>
          <a:prstGeom prst="rect">
            <a:avLst/>
          </a:prstGeom>
          <a:noFill/>
        </p:spPr>
      </p:pic>
      <p:sp>
        <p:nvSpPr>
          <p:cNvPr id="16" name="Espace réservé du texte 5"/>
          <p:cNvSpPr>
            <a:spLocks noGrp="1"/>
          </p:cNvSpPr>
          <p:nvPr>
            <p:ph type="body" sz="quarter" idx="12"/>
          </p:nvPr>
        </p:nvSpPr>
        <p:spPr>
          <a:xfrm>
            <a:off x="5544616" y="1510911"/>
            <a:ext cx="1584176" cy="333913"/>
          </a:xfrm>
        </p:spPr>
        <p:txBody>
          <a:bodyPr/>
          <a:lstStyle/>
          <a:p>
            <a:r>
              <a:rPr lang="fr-FR" dirty="0"/>
              <a:t>ÇA NE SERT À RIEN…</a:t>
            </a:r>
          </a:p>
          <a:p>
            <a:endParaRPr lang="fr-FR" dirty="0"/>
          </a:p>
        </p:txBody>
      </p:sp>
      <p:pic>
        <p:nvPicPr>
          <p:cNvPr id="17" name="Picture 2" descr="C:\Users\Baptiste\Documents\Cours Baba\Capsules-Stock\IMG\cross-296395_640.png"/>
          <p:cNvPicPr>
            <a:picLocks noChangeAspect="1" noChangeArrowheads="1"/>
          </p:cNvPicPr>
          <p:nvPr/>
        </p:nvPicPr>
        <p:blipFill>
          <a:blip r:embed="rId2" cstate="print"/>
          <a:srcRect/>
          <a:stretch>
            <a:fillRect/>
          </a:stretch>
        </p:blipFill>
        <p:spPr bwMode="auto">
          <a:xfrm>
            <a:off x="6931900" y="1503446"/>
            <a:ext cx="261394" cy="252000"/>
          </a:xfrm>
          <a:prstGeom prst="rect">
            <a:avLst/>
          </a:prstGeom>
          <a:noFill/>
        </p:spPr>
      </p:pic>
      <p:sp>
        <p:nvSpPr>
          <p:cNvPr id="18" name="Espace réservé du texte 8"/>
          <p:cNvSpPr>
            <a:spLocks noGrp="1"/>
          </p:cNvSpPr>
          <p:nvPr>
            <p:ph type="body" sz="quarter" idx="15"/>
          </p:nvPr>
        </p:nvSpPr>
        <p:spPr>
          <a:xfrm>
            <a:off x="5141031" y="4242792"/>
            <a:ext cx="2088232" cy="914400"/>
          </a:xfrm>
        </p:spPr>
        <p:txBody>
          <a:bodyPr/>
          <a:lstStyle/>
          <a:p>
            <a:r>
              <a:rPr lang="fr-FR" dirty="0"/>
              <a:t>Cette combinaison ne donne rien du tout…</a:t>
            </a:r>
          </a:p>
          <a:p>
            <a:r>
              <a:rPr lang="fr-FR" dirty="0"/>
              <a:t>Vous perdez du temps…</a:t>
            </a:r>
          </a:p>
          <a:p>
            <a:endParaRPr lang="fr-FR" dirty="0"/>
          </a:p>
          <a:p>
            <a:r>
              <a:rPr lang="fr-FR" b="1" i="1" dirty="0"/>
              <a:t>Ajoutez une pénalité</a:t>
            </a:r>
          </a:p>
        </p:txBody>
      </p:sp>
      <p:pic>
        <p:nvPicPr>
          <p:cNvPr id="19" name="Picture 1" descr="C:\Users\Baptiste\Documents\Cours Baba\Capsules-Stock\IMG\hourglass-23654_1280.png"/>
          <p:cNvPicPr>
            <a:picLocks noChangeAspect="1" noChangeArrowheads="1"/>
          </p:cNvPicPr>
          <p:nvPr/>
        </p:nvPicPr>
        <p:blipFill>
          <a:blip r:embed="rId3" cstate="print"/>
          <a:srcRect/>
          <a:stretch>
            <a:fillRect/>
          </a:stretch>
        </p:blipFill>
        <p:spPr bwMode="auto">
          <a:xfrm>
            <a:off x="5645087" y="2276872"/>
            <a:ext cx="1080000" cy="1814174"/>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39</a:t>
            </a:r>
          </a:p>
        </p:txBody>
      </p:sp>
      <p:sp>
        <p:nvSpPr>
          <p:cNvPr id="5" name="Espace réservé du texte 4"/>
          <p:cNvSpPr>
            <a:spLocks noGrp="1"/>
          </p:cNvSpPr>
          <p:nvPr>
            <p:ph type="body" sz="quarter" idx="11"/>
          </p:nvPr>
        </p:nvSpPr>
        <p:spPr/>
        <p:txBody>
          <a:bodyPr/>
          <a:lstStyle/>
          <a:p>
            <a:r>
              <a:rPr lang="fr-FR" dirty="0"/>
              <a:t>40</a:t>
            </a:r>
          </a:p>
        </p:txBody>
      </p:sp>
      <p:sp>
        <p:nvSpPr>
          <p:cNvPr id="6" name="Espace réservé du texte 5"/>
          <p:cNvSpPr>
            <a:spLocks noGrp="1"/>
          </p:cNvSpPr>
          <p:nvPr>
            <p:ph type="body" sz="quarter" idx="12"/>
          </p:nvPr>
        </p:nvSpPr>
        <p:spPr/>
        <p:txBody>
          <a:bodyPr/>
          <a:lstStyle/>
          <a:p>
            <a:r>
              <a:rPr lang="fr-FR" dirty="0"/>
              <a:t>PUZZLE ANTICORPS</a:t>
            </a:r>
          </a:p>
        </p:txBody>
      </p:sp>
      <p:sp>
        <p:nvSpPr>
          <p:cNvPr id="7" name="Espace réservé du texte 6"/>
          <p:cNvSpPr>
            <a:spLocks noGrp="1"/>
          </p:cNvSpPr>
          <p:nvPr>
            <p:ph type="body" sz="quarter" idx="13"/>
          </p:nvPr>
        </p:nvSpPr>
        <p:spPr/>
        <p:txBody>
          <a:bodyPr/>
          <a:lstStyle/>
          <a:p>
            <a:r>
              <a:rPr lang="fr-FR" dirty="0"/>
              <a:t>UNE CLÉ !!</a:t>
            </a:r>
          </a:p>
          <a:p>
            <a:endParaRPr lang="fr-FR" dirty="0"/>
          </a:p>
          <a:p>
            <a:r>
              <a:rPr lang="fr-FR" dirty="0"/>
              <a:t>Victoire !</a:t>
            </a:r>
          </a:p>
        </p:txBody>
      </p:sp>
      <p:sp>
        <p:nvSpPr>
          <p:cNvPr id="8" name="Espace réservé du texte 7"/>
          <p:cNvSpPr>
            <a:spLocks noGrp="1"/>
          </p:cNvSpPr>
          <p:nvPr>
            <p:ph type="body" sz="quarter" idx="14"/>
          </p:nvPr>
        </p:nvSpPr>
        <p:spPr/>
        <p:txBody>
          <a:bodyPr/>
          <a:lstStyle/>
          <a:p>
            <a:r>
              <a:rPr lang="fr-FR" dirty="0"/>
              <a:t>39</a:t>
            </a:r>
          </a:p>
        </p:txBody>
      </p:sp>
      <p:sp>
        <p:nvSpPr>
          <p:cNvPr id="9" name="Espace réservé du texte 8"/>
          <p:cNvSpPr>
            <a:spLocks noGrp="1"/>
          </p:cNvSpPr>
          <p:nvPr>
            <p:ph type="body" sz="quarter" idx="15"/>
          </p:nvPr>
        </p:nvSpPr>
        <p:spPr>
          <a:xfrm>
            <a:off x="488504" y="4797152"/>
            <a:ext cx="2088232" cy="554360"/>
          </a:xfrm>
        </p:spPr>
        <p:txBody>
          <a:bodyPr/>
          <a:lstStyle/>
          <a:p>
            <a:r>
              <a:rPr lang="fr-FR" b="1" dirty="0"/>
              <a:t>Découpez</a:t>
            </a:r>
            <a:r>
              <a:rPr lang="fr-FR" dirty="0"/>
              <a:t> la carte pour reconstituer un anticorps.</a:t>
            </a:r>
          </a:p>
        </p:txBody>
      </p:sp>
      <p:sp>
        <p:nvSpPr>
          <p:cNvPr id="10" name="Espace réservé du texte 9"/>
          <p:cNvSpPr>
            <a:spLocks noGrp="1"/>
          </p:cNvSpPr>
          <p:nvPr>
            <p:ph type="body" sz="quarter" idx="16"/>
          </p:nvPr>
        </p:nvSpPr>
        <p:spPr/>
        <p:txBody>
          <a:bodyPr/>
          <a:lstStyle/>
          <a:p>
            <a:r>
              <a:rPr lang="fr-FR" dirty="0"/>
              <a:t>CLÉ</a:t>
            </a:r>
          </a:p>
        </p:txBody>
      </p:sp>
      <p:sp>
        <p:nvSpPr>
          <p:cNvPr id="11" name="Espace réservé du texte 10"/>
          <p:cNvSpPr>
            <a:spLocks noGrp="1"/>
          </p:cNvSpPr>
          <p:nvPr>
            <p:ph type="body" sz="quarter" idx="17"/>
          </p:nvPr>
        </p:nvSpPr>
        <p:spPr/>
        <p:txBody>
          <a:bodyPr/>
          <a:lstStyle/>
          <a:p>
            <a:r>
              <a:rPr lang="fr-FR" dirty="0"/>
              <a:t>40</a:t>
            </a:r>
          </a:p>
        </p:txBody>
      </p:sp>
      <p:pic>
        <p:nvPicPr>
          <p:cNvPr id="36866" name="Picture 2"/>
          <p:cNvPicPr>
            <a:picLocks noChangeAspect="1" noChangeArrowheads="1"/>
          </p:cNvPicPr>
          <p:nvPr/>
        </p:nvPicPr>
        <p:blipFill>
          <a:blip r:embed="rId2" cstate="print"/>
          <a:srcRect/>
          <a:stretch>
            <a:fillRect/>
          </a:stretch>
        </p:blipFill>
        <p:spPr bwMode="auto">
          <a:xfrm rot="5400000">
            <a:off x="218853" y="2367823"/>
            <a:ext cx="2684611" cy="2052000"/>
          </a:xfrm>
          <a:prstGeom prst="rect">
            <a:avLst/>
          </a:prstGeom>
          <a:noFill/>
          <a:ln w="9525">
            <a:noFill/>
            <a:miter lim="800000"/>
            <a:headEnd/>
            <a:tailEnd/>
          </a:ln>
          <a:effectLst/>
        </p:spPr>
      </p:pic>
      <p:pic>
        <p:nvPicPr>
          <p:cNvPr id="36868" name="Picture 4" descr="Clés, Vintage Clés, Verrouillage, Vieux, Antique"/>
          <p:cNvPicPr>
            <a:picLocks noChangeAspect="1" noChangeArrowheads="1"/>
          </p:cNvPicPr>
          <p:nvPr/>
        </p:nvPicPr>
        <p:blipFill>
          <a:blip r:embed="rId3" cstate="print"/>
          <a:srcRect/>
          <a:stretch>
            <a:fillRect/>
          </a:stretch>
        </p:blipFill>
        <p:spPr bwMode="auto">
          <a:xfrm>
            <a:off x="5106160" y="2106568"/>
            <a:ext cx="2117235" cy="2088232"/>
          </a:xfrm>
          <a:prstGeom prst="rect">
            <a:avLst/>
          </a:prstGeom>
          <a:noFill/>
        </p:spPr>
      </p:pic>
      <p:pic>
        <p:nvPicPr>
          <p:cNvPr id="94" name="Picture 3" descr="C:\Users\Baptiste\Documents\Cours Baba\Capsules-Stock\IMG\pieces-puzzle-2.png"/>
          <p:cNvPicPr>
            <a:picLocks noChangeAspect="1" noChangeArrowheads="1"/>
          </p:cNvPicPr>
          <p:nvPr/>
        </p:nvPicPr>
        <p:blipFill>
          <a:blip r:embed="rId4" cstate="print"/>
          <a:srcRect/>
          <a:stretch>
            <a:fillRect/>
          </a:stretch>
        </p:blipFill>
        <p:spPr bwMode="auto">
          <a:xfrm>
            <a:off x="7031900" y="1503446"/>
            <a:ext cx="151544" cy="252000"/>
          </a:xfrm>
          <a:prstGeom prst="rect">
            <a:avLst/>
          </a:prstGeom>
          <a:noFill/>
        </p:spPr>
      </p:pic>
      <p:sp>
        <p:nvSpPr>
          <p:cNvPr id="13" name="Espace réservé du texte 8"/>
          <p:cNvSpPr txBox="1">
            <a:spLocks/>
          </p:cNvSpPr>
          <p:nvPr/>
        </p:nvSpPr>
        <p:spPr>
          <a:xfrm>
            <a:off x="5213600" y="1809392"/>
            <a:ext cx="2088232" cy="288032"/>
          </a:xfrm>
          <a:prstGeom prst="rect">
            <a:avLst/>
          </a:prstGeom>
        </p:spPr>
        <p:txBody>
          <a:bodyPr vert="horz" lIns="91440" tIns="45720" rIns="91440" bIns="45720" rtlCol="0">
            <a:noAutofit/>
          </a:bodyPr>
          <a:lstStyle/>
          <a:p>
            <a:pPr marL="0" marR="0" lvl="0" indent="-342900" algn="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200" b="0" i="1" u="none" strike="noStrike" kern="1200" cap="none" spc="0" normalizeH="0" baseline="0" noProof="0" dirty="0">
                <a:ln>
                  <a:noFill/>
                </a:ln>
                <a:solidFill>
                  <a:schemeClr val="tx1"/>
                </a:solidFill>
                <a:effectLst/>
                <a:uLnTx/>
                <a:uFillTx/>
                <a:latin typeface="+mn-lt"/>
                <a:ea typeface="+mn-ea"/>
                <a:cs typeface="+mn-cs"/>
              </a:rPr>
              <a:t>Défaussez 8, 17-19 et 21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41</a:t>
            </a:r>
          </a:p>
        </p:txBody>
      </p:sp>
      <p:sp>
        <p:nvSpPr>
          <p:cNvPr id="5" name="Espace réservé du texte 4"/>
          <p:cNvSpPr>
            <a:spLocks noGrp="1"/>
          </p:cNvSpPr>
          <p:nvPr>
            <p:ph type="body" sz="quarter" idx="11"/>
          </p:nvPr>
        </p:nvSpPr>
        <p:spPr/>
        <p:txBody>
          <a:bodyPr/>
          <a:lstStyle/>
          <a:p>
            <a:r>
              <a:rPr lang="fr-FR" dirty="0"/>
              <a:t>42</a:t>
            </a:r>
          </a:p>
        </p:txBody>
      </p:sp>
      <p:sp>
        <p:nvSpPr>
          <p:cNvPr id="6" name="Espace réservé du texte 5"/>
          <p:cNvSpPr>
            <a:spLocks noGrp="1"/>
          </p:cNvSpPr>
          <p:nvPr>
            <p:ph type="body" sz="quarter" idx="12"/>
          </p:nvPr>
        </p:nvSpPr>
        <p:spPr/>
        <p:txBody>
          <a:bodyPr/>
          <a:lstStyle/>
          <a:p>
            <a:r>
              <a:rPr lang="fr-FR" dirty="0"/>
              <a:t>PLACARD OUVERT</a:t>
            </a:r>
          </a:p>
        </p:txBody>
      </p:sp>
      <p:sp>
        <p:nvSpPr>
          <p:cNvPr id="8" name="Espace réservé du texte 7"/>
          <p:cNvSpPr>
            <a:spLocks noGrp="1"/>
          </p:cNvSpPr>
          <p:nvPr>
            <p:ph type="body" sz="quarter" idx="14"/>
          </p:nvPr>
        </p:nvSpPr>
        <p:spPr/>
        <p:txBody>
          <a:bodyPr/>
          <a:lstStyle/>
          <a:p>
            <a:r>
              <a:rPr lang="fr-FR" dirty="0"/>
              <a:t>41</a:t>
            </a:r>
          </a:p>
        </p:txBody>
      </p:sp>
      <p:sp>
        <p:nvSpPr>
          <p:cNvPr id="9" name="Espace réservé du texte 8"/>
          <p:cNvSpPr>
            <a:spLocks noGrp="1"/>
          </p:cNvSpPr>
          <p:nvPr>
            <p:ph type="body" sz="quarter" idx="15"/>
          </p:nvPr>
        </p:nvSpPr>
        <p:spPr>
          <a:xfrm>
            <a:off x="488504" y="4725144"/>
            <a:ext cx="2088232" cy="648072"/>
          </a:xfrm>
        </p:spPr>
        <p:txBody>
          <a:bodyPr/>
          <a:lstStyle/>
          <a:p>
            <a:r>
              <a:rPr lang="fr-FR" dirty="0"/>
              <a:t>Vous ne sentez plus votre jambe, mais vous savez que vous touchez presque au but !</a:t>
            </a:r>
          </a:p>
        </p:txBody>
      </p:sp>
      <p:sp>
        <p:nvSpPr>
          <p:cNvPr id="11" name="Espace réservé du texte 10"/>
          <p:cNvSpPr>
            <a:spLocks noGrp="1"/>
          </p:cNvSpPr>
          <p:nvPr>
            <p:ph type="body" sz="quarter" idx="17"/>
          </p:nvPr>
        </p:nvSpPr>
        <p:spPr/>
        <p:txBody>
          <a:bodyPr/>
          <a:lstStyle/>
          <a:p>
            <a:r>
              <a:rPr lang="fr-FR" dirty="0"/>
              <a:t>42</a:t>
            </a:r>
          </a:p>
        </p:txBody>
      </p:sp>
      <p:sp>
        <p:nvSpPr>
          <p:cNvPr id="12" name="Espace réservé du texte 5"/>
          <p:cNvSpPr>
            <a:spLocks noGrp="1"/>
          </p:cNvSpPr>
          <p:nvPr>
            <p:ph type="body" sz="quarter" idx="12"/>
          </p:nvPr>
        </p:nvSpPr>
        <p:spPr>
          <a:xfrm>
            <a:off x="5537177" y="1510911"/>
            <a:ext cx="1584176" cy="333913"/>
          </a:xfrm>
        </p:spPr>
        <p:txBody>
          <a:bodyPr/>
          <a:lstStyle/>
          <a:p>
            <a:r>
              <a:rPr lang="fr-FR" dirty="0"/>
              <a:t>MAUVAISE CLÉ</a:t>
            </a:r>
          </a:p>
        </p:txBody>
      </p:sp>
      <p:sp>
        <p:nvSpPr>
          <p:cNvPr id="13" name="Espace réservé du texte 8"/>
          <p:cNvSpPr>
            <a:spLocks noGrp="1"/>
          </p:cNvSpPr>
          <p:nvPr>
            <p:ph type="body" sz="quarter" idx="15"/>
          </p:nvPr>
        </p:nvSpPr>
        <p:spPr>
          <a:xfrm>
            <a:off x="5133592" y="4437112"/>
            <a:ext cx="2088232" cy="914400"/>
          </a:xfrm>
        </p:spPr>
        <p:txBody>
          <a:bodyPr/>
          <a:lstStyle/>
          <a:p>
            <a:r>
              <a:rPr lang="fr-FR" dirty="0"/>
              <a:t>Raté, ce n’est pas la bonne clé…</a:t>
            </a:r>
          </a:p>
          <a:p>
            <a:r>
              <a:rPr lang="fr-FR" dirty="0"/>
              <a:t>Activez-vous !!</a:t>
            </a:r>
          </a:p>
        </p:txBody>
      </p:sp>
      <p:pic>
        <p:nvPicPr>
          <p:cNvPr id="14" name="Picture 2" descr="Personnages De Bandes Dessinées, Déprimé, Émotion"/>
          <p:cNvPicPr>
            <a:picLocks noChangeAspect="1" noChangeArrowheads="1"/>
          </p:cNvPicPr>
          <p:nvPr/>
        </p:nvPicPr>
        <p:blipFill>
          <a:blip r:embed="rId2" cstate="print"/>
          <a:srcRect/>
          <a:stretch>
            <a:fillRect/>
          </a:stretch>
        </p:blipFill>
        <p:spPr bwMode="auto">
          <a:xfrm>
            <a:off x="5277608" y="2276872"/>
            <a:ext cx="1800000" cy="1800000"/>
          </a:xfrm>
          <a:prstGeom prst="rect">
            <a:avLst/>
          </a:prstGeom>
          <a:noFill/>
          <a:effectLst>
            <a:outerShdw blurRad="50800" dist="38100" dir="2700000" algn="tl" rotWithShape="0">
              <a:prstClr val="black">
                <a:alpha val="40000"/>
              </a:prstClr>
            </a:outerShdw>
          </a:effectLst>
        </p:spPr>
      </p:pic>
      <p:pic>
        <p:nvPicPr>
          <p:cNvPr id="2050" name="Picture 2"/>
          <p:cNvPicPr>
            <a:picLocks noChangeAspect="1" noChangeArrowheads="1"/>
          </p:cNvPicPr>
          <p:nvPr/>
        </p:nvPicPr>
        <p:blipFill>
          <a:blip r:embed="rId3" cstate="print"/>
          <a:srcRect/>
          <a:stretch>
            <a:fillRect/>
          </a:stretch>
        </p:blipFill>
        <p:spPr bwMode="auto">
          <a:xfrm>
            <a:off x="519935" y="2132856"/>
            <a:ext cx="2038513" cy="2666876"/>
          </a:xfrm>
          <a:prstGeom prst="rect">
            <a:avLst/>
          </a:prstGeom>
          <a:noFill/>
          <a:ln w="9525">
            <a:noFill/>
            <a:miter lim="800000"/>
            <a:headEnd/>
            <a:tailEnd/>
          </a:ln>
          <a:effectLst/>
        </p:spPr>
      </p:pic>
      <p:pic>
        <p:nvPicPr>
          <p:cNvPr id="15" name="Picture 2" descr="https://cdn.pixabay.com/photo/2013/07/12/15/55/clues-150586_960_720.png"/>
          <p:cNvPicPr>
            <a:picLocks noChangeAspect="1" noChangeArrowheads="1"/>
          </p:cNvPicPr>
          <p:nvPr/>
        </p:nvPicPr>
        <p:blipFill>
          <a:blip r:embed="rId4" cstate="print"/>
          <a:srcRect/>
          <a:stretch>
            <a:fillRect/>
          </a:stretch>
        </p:blipFill>
        <p:spPr bwMode="auto">
          <a:xfrm>
            <a:off x="2344690" y="1503446"/>
            <a:ext cx="186200" cy="252000"/>
          </a:xfrm>
          <a:prstGeom prst="rect">
            <a:avLst/>
          </a:prstGeom>
          <a:noFill/>
        </p:spPr>
      </p:pic>
      <p:sp>
        <p:nvSpPr>
          <p:cNvPr id="16" name="Espace réservé du texte 8"/>
          <p:cNvSpPr>
            <a:spLocks noGrp="1"/>
          </p:cNvSpPr>
          <p:nvPr>
            <p:ph type="body" sz="quarter" idx="15"/>
          </p:nvPr>
        </p:nvSpPr>
        <p:spPr>
          <a:xfrm>
            <a:off x="560512" y="1809392"/>
            <a:ext cx="2088232" cy="288032"/>
          </a:xfrm>
        </p:spPr>
        <p:txBody>
          <a:bodyPr/>
          <a:lstStyle/>
          <a:p>
            <a:pPr algn="r"/>
            <a:r>
              <a:rPr lang="fr-FR" i="1" dirty="0"/>
              <a:t>Défaussez 1 et 40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43</a:t>
            </a:r>
          </a:p>
        </p:txBody>
      </p:sp>
      <p:sp>
        <p:nvSpPr>
          <p:cNvPr id="5" name="Espace réservé du texte 4"/>
          <p:cNvSpPr>
            <a:spLocks noGrp="1"/>
          </p:cNvSpPr>
          <p:nvPr>
            <p:ph type="body" sz="quarter" idx="11"/>
          </p:nvPr>
        </p:nvSpPr>
        <p:spPr/>
        <p:txBody>
          <a:bodyPr/>
          <a:lstStyle/>
          <a:p>
            <a:r>
              <a:rPr lang="fr-FR" dirty="0"/>
              <a:t>44</a:t>
            </a:r>
          </a:p>
        </p:txBody>
      </p:sp>
      <p:sp>
        <p:nvSpPr>
          <p:cNvPr id="6" name="Espace réservé du texte 5"/>
          <p:cNvSpPr>
            <a:spLocks noGrp="1"/>
          </p:cNvSpPr>
          <p:nvPr>
            <p:ph type="body" sz="quarter" idx="12"/>
          </p:nvPr>
        </p:nvSpPr>
        <p:spPr/>
        <p:txBody>
          <a:bodyPr/>
          <a:lstStyle/>
          <a:p>
            <a:r>
              <a:rPr lang="fr-FR" dirty="0"/>
              <a:t>DES NUMÉROS</a:t>
            </a:r>
          </a:p>
        </p:txBody>
      </p:sp>
      <p:sp>
        <p:nvSpPr>
          <p:cNvPr id="8" name="Espace réservé du texte 7"/>
          <p:cNvSpPr>
            <a:spLocks noGrp="1"/>
          </p:cNvSpPr>
          <p:nvPr>
            <p:ph type="body" sz="quarter" idx="14"/>
          </p:nvPr>
        </p:nvSpPr>
        <p:spPr/>
        <p:txBody>
          <a:bodyPr/>
          <a:lstStyle/>
          <a:p>
            <a:r>
              <a:rPr lang="fr-FR" dirty="0"/>
              <a:t>43</a:t>
            </a:r>
          </a:p>
        </p:txBody>
      </p:sp>
      <p:sp>
        <p:nvSpPr>
          <p:cNvPr id="11" name="Espace réservé du texte 10"/>
          <p:cNvSpPr>
            <a:spLocks noGrp="1"/>
          </p:cNvSpPr>
          <p:nvPr>
            <p:ph type="body" sz="quarter" idx="17"/>
          </p:nvPr>
        </p:nvSpPr>
        <p:spPr/>
        <p:txBody>
          <a:bodyPr/>
          <a:lstStyle/>
          <a:p>
            <a:r>
              <a:rPr lang="fr-FR" dirty="0"/>
              <a:t>44</a:t>
            </a:r>
          </a:p>
        </p:txBody>
      </p:sp>
      <p:sp>
        <p:nvSpPr>
          <p:cNvPr id="12" name="Espace réservé du texte 5"/>
          <p:cNvSpPr>
            <a:spLocks noGrp="1"/>
          </p:cNvSpPr>
          <p:nvPr>
            <p:ph type="body" sz="quarter" idx="12"/>
          </p:nvPr>
        </p:nvSpPr>
        <p:spPr>
          <a:xfrm>
            <a:off x="5544616" y="1510911"/>
            <a:ext cx="1584176" cy="333913"/>
          </a:xfrm>
        </p:spPr>
        <p:txBody>
          <a:bodyPr/>
          <a:lstStyle/>
          <a:p>
            <a:r>
              <a:rPr lang="fr-FR" dirty="0"/>
              <a:t>ÇA NE SERT À RIEN…</a:t>
            </a:r>
          </a:p>
          <a:p>
            <a:endParaRPr lang="fr-FR" dirty="0"/>
          </a:p>
        </p:txBody>
      </p:sp>
      <p:pic>
        <p:nvPicPr>
          <p:cNvPr id="13" name="Picture 2" descr="C:\Users\Baptiste\Documents\Cours Baba\Capsules-Stock\IMG\cross-296395_640.png"/>
          <p:cNvPicPr>
            <a:picLocks noChangeAspect="1" noChangeArrowheads="1"/>
          </p:cNvPicPr>
          <p:nvPr/>
        </p:nvPicPr>
        <p:blipFill>
          <a:blip r:embed="rId2" cstate="print"/>
          <a:srcRect/>
          <a:stretch>
            <a:fillRect/>
          </a:stretch>
        </p:blipFill>
        <p:spPr bwMode="auto">
          <a:xfrm>
            <a:off x="6931900" y="1503446"/>
            <a:ext cx="261394" cy="252000"/>
          </a:xfrm>
          <a:prstGeom prst="rect">
            <a:avLst/>
          </a:prstGeom>
          <a:noFill/>
        </p:spPr>
      </p:pic>
      <p:sp>
        <p:nvSpPr>
          <p:cNvPr id="14" name="Espace réservé du texte 8"/>
          <p:cNvSpPr>
            <a:spLocks noGrp="1"/>
          </p:cNvSpPr>
          <p:nvPr>
            <p:ph type="body" sz="quarter" idx="15"/>
          </p:nvPr>
        </p:nvSpPr>
        <p:spPr>
          <a:xfrm>
            <a:off x="5141031" y="4242792"/>
            <a:ext cx="2088232" cy="914400"/>
          </a:xfrm>
        </p:spPr>
        <p:txBody>
          <a:bodyPr/>
          <a:lstStyle/>
          <a:p>
            <a:r>
              <a:rPr lang="fr-FR" dirty="0"/>
              <a:t>Cette combinaison ne donne rien du tout…</a:t>
            </a:r>
          </a:p>
          <a:p>
            <a:r>
              <a:rPr lang="fr-FR" dirty="0"/>
              <a:t>Vous perdez du temps…</a:t>
            </a:r>
          </a:p>
          <a:p>
            <a:endParaRPr lang="fr-FR" dirty="0"/>
          </a:p>
          <a:p>
            <a:r>
              <a:rPr lang="fr-FR" b="1" i="1" dirty="0"/>
              <a:t>Ajoutez une pénalité</a:t>
            </a:r>
          </a:p>
        </p:txBody>
      </p:sp>
      <p:pic>
        <p:nvPicPr>
          <p:cNvPr id="15" name="Picture 1" descr="C:\Users\Baptiste\Documents\Cours Baba\Capsules-Stock\IMG\hourglass-23654_1280.png"/>
          <p:cNvPicPr>
            <a:picLocks noChangeAspect="1" noChangeArrowheads="1"/>
          </p:cNvPicPr>
          <p:nvPr/>
        </p:nvPicPr>
        <p:blipFill>
          <a:blip r:embed="rId3" cstate="print"/>
          <a:srcRect/>
          <a:stretch>
            <a:fillRect/>
          </a:stretch>
        </p:blipFill>
        <p:spPr bwMode="auto">
          <a:xfrm>
            <a:off x="5645087" y="2276872"/>
            <a:ext cx="1080000" cy="1814174"/>
          </a:xfrm>
          <a:prstGeom prst="rect">
            <a:avLst/>
          </a:prstGeom>
          <a:noFill/>
        </p:spPr>
      </p:pic>
      <p:sp>
        <p:nvSpPr>
          <p:cNvPr id="16" name="Espace réservé du texte 8"/>
          <p:cNvSpPr>
            <a:spLocks noGrp="1"/>
          </p:cNvSpPr>
          <p:nvPr>
            <p:ph type="body" sz="quarter" idx="15"/>
          </p:nvPr>
        </p:nvSpPr>
        <p:spPr>
          <a:xfrm>
            <a:off x="488504" y="4653136"/>
            <a:ext cx="2088232" cy="554360"/>
          </a:xfrm>
        </p:spPr>
        <p:txBody>
          <a:bodyPr/>
          <a:lstStyle/>
          <a:p>
            <a:pPr algn="ctr"/>
            <a:r>
              <a:rPr lang="fr-FR" dirty="0"/>
              <a:t>Je suis sûr que ces numéros me permettront de retrouver l’antidote !!</a:t>
            </a:r>
          </a:p>
        </p:txBody>
      </p:sp>
      <p:sp>
        <p:nvSpPr>
          <p:cNvPr id="17" name="Carré corné 16"/>
          <p:cNvSpPr/>
          <p:nvPr/>
        </p:nvSpPr>
        <p:spPr>
          <a:xfrm>
            <a:off x="560512" y="2420888"/>
            <a:ext cx="1872208" cy="1872208"/>
          </a:xfrm>
          <a:prstGeom prst="foldedCorner">
            <a:avLst>
              <a:gd name="adj" fmla="val 21152"/>
            </a:avLst>
          </a:prstGeom>
          <a:solidFill>
            <a:srgbClr val="FFFF99"/>
          </a:solidFill>
          <a:ln>
            <a:noFill/>
          </a:ln>
          <a:effectLst>
            <a:outerShdw blurRad="50800" dist="38100" dir="2700000" algn="tl" rotWithShape="0">
              <a:prstClr val="black">
                <a:alpha val="40000"/>
              </a:prstClr>
            </a:outerShdw>
          </a:effectLst>
          <a:scene3d>
            <a:camera prst="perspectiveHeroicExtremeLeftFacing">
              <a:rot lat="136582" lon="1183307" rev="2138431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dirty="0">
              <a:solidFill>
                <a:srgbClr val="C00000"/>
              </a:solidFill>
              <a:latin typeface="Monotype Corsiva" pitchFamily="66" charset="0"/>
            </a:endParaRPr>
          </a:p>
          <a:p>
            <a:pPr algn="ctr"/>
            <a:r>
              <a:rPr lang="fr-FR" sz="1600" dirty="0" smtClean="0">
                <a:solidFill>
                  <a:srgbClr val="C00000"/>
                </a:solidFill>
                <a:latin typeface="Monotype Corsiva" pitchFamily="66" charset="0"/>
              </a:rPr>
              <a:t>C : ?  D </a:t>
            </a:r>
            <a:r>
              <a:rPr lang="fr-FR" sz="1600" dirty="0">
                <a:solidFill>
                  <a:srgbClr val="C00000"/>
                </a:solidFill>
                <a:latin typeface="Monotype Corsiva" pitchFamily="66" charset="0"/>
              </a:rPr>
              <a:t>: </a:t>
            </a:r>
            <a:r>
              <a:rPr lang="fr-FR" sz="1600" dirty="0" smtClean="0">
                <a:solidFill>
                  <a:srgbClr val="C00000"/>
                </a:solidFill>
                <a:latin typeface="Monotype Corsiva" pitchFamily="66" charset="0"/>
              </a:rPr>
              <a:t>2  J </a:t>
            </a:r>
            <a:r>
              <a:rPr lang="fr-FR" sz="1600" dirty="0">
                <a:solidFill>
                  <a:srgbClr val="C00000"/>
                </a:solidFill>
                <a:latin typeface="Monotype Corsiva" pitchFamily="66" charset="0"/>
              </a:rPr>
              <a:t>: </a:t>
            </a:r>
            <a:r>
              <a:rPr lang="fr-FR" sz="1600" dirty="0" smtClean="0">
                <a:solidFill>
                  <a:srgbClr val="C00000"/>
                </a:solidFill>
                <a:latin typeface="Monotype Corsiva" pitchFamily="66" charset="0"/>
              </a:rPr>
              <a:t>6  V :17</a:t>
            </a:r>
            <a:endParaRPr lang="fr-FR" sz="1600" dirty="0">
              <a:solidFill>
                <a:srgbClr val="C00000"/>
              </a:solidFill>
              <a:latin typeface="Monotype Corsiva" pitchFamily="66" charset="0"/>
            </a:endParaRPr>
          </a:p>
          <a:p>
            <a:pPr algn="ctr"/>
            <a:endParaRPr lang="fr-FR" sz="1000" dirty="0">
              <a:solidFill>
                <a:srgbClr val="C00000"/>
              </a:solidFill>
              <a:latin typeface="Monotype Corsiva" pitchFamily="66" charset="0"/>
            </a:endParaRPr>
          </a:p>
          <a:p>
            <a:pPr algn="ctr"/>
            <a:r>
              <a:rPr lang="fr-FR" sz="1600" dirty="0">
                <a:solidFill>
                  <a:srgbClr val="C00000"/>
                </a:solidFill>
                <a:latin typeface="Monotype Corsiva" pitchFamily="66" charset="0"/>
              </a:rPr>
              <a:t>Avec ces segments de gène, mes anticorps neutralisent le venin !</a:t>
            </a:r>
          </a:p>
          <a:p>
            <a:pPr algn="ctr"/>
            <a:endParaRPr lang="fr-FR" sz="1000" dirty="0">
              <a:solidFill>
                <a:srgbClr val="C00000"/>
              </a:solidFill>
              <a:latin typeface="Monotype Corsiva" pitchFamily="66" charset="0"/>
            </a:endParaRPr>
          </a:p>
          <a:p>
            <a:pPr algn="ctr"/>
            <a:r>
              <a:rPr lang="fr-FR" sz="1600" b="1" u="sng" dirty="0">
                <a:solidFill>
                  <a:srgbClr val="C00000"/>
                </a:solidFill>
                <a:latin typeface="Monotype Corsiva" pitchFamily="66" charset="0"/>
              </a:rPr>
              <a:t>34</a:t>
            </a:r>
            <a:r>
              <a:rPr lang="fr-FR" sz="1600" b="1" dirty="0">
                <a:solidFill>
                  <a:srgbClr val="C00000"/>
                </a:solidFill>
                <a:latin typeface="Monotype Corsiva" pitchFamily="66" charset="0"/>
              </a:rPr>
              <a:t> </a:t>
            </a:r>
            <a:r>
              <a:rPr lang="fr-FR" sz="1600" dirty="0">
                <a:solidFill>
                  <a:srgbClr val="C00000"/>
                </a:solidFill>
                <a:latin typeface="Monotype Corsiva" pitchFamily="66" charset="0"/>
              </a:rPr>
              <a:t>   et   </a:t>
            </a:r>
            <a:r>
              <a:rPr lang="fr-FR" sz="1600" b="1" u="sng" dirty="0">
                <a:solidFill>
                  <a:srgbClr val="C00000"/>
                </a:solidFill>
                <a:latin typeface="Monotype Corsiva" pitchFamily="66" charset="0"/>
              </a:rPr>
              <a:t>52</a:t>
            </a:r>
          </a:p>
        </p:txBody>
      </p:sp>
      <p:pic>
        <p:nvPicPr>
          <p:cNvPr id="18" name="Picture 2" descr="https://cdn.pixabay.com/photo/2013/07/12/15/55/clues-150586_960_720.png"/>
          <p:cNvPicPr>
            <a:picLocks noChangeAspect="1" noChangeArrowheads="1"/>
          </p:cNvPicPr>
          <p:nvPr/>
        </p:nvPicPr>
        <p:blipFill>
          <a:blip r:embed="rId4" cstate="print"/>
          <a:srcRect/>
          <a:stretch>
            <a:fillRect/>
          </a:stretch>
        </p:blipFill>
        <p:spPr bwMode="auto">
          <a:xfrm>
            <a:off x="2344690" y="1503446"/>
            <a:ext cx="186200" cy="252000"/>
          </a:xfrm>
          <a:prstGeom prst="rect">
            <a:avLst/>
          </a:prstGeom>
          <a:noFill/>
        </p:spPr>
      </p:pic>
      <p:sp>
        <p:nvSpPr>
          <p:cNvPr id="19" name="Espace réservé du texte 8"/>
          <p:cNvSpPr>
            <a:spLocks noGrp="1"/>
          </p:cNvSpPr>
          <p:nvPr>
            <p:ph type="body" sz="quarter" idx="15"/>
          </p:nvPr>
        </p:nvSpPr>
        <p:spPr>
          <a:xfrm>
            <a:off x="560512" y="1809392"/>
            <a:ext cx="2088232" cy="288032"/>
          </a:xfrm>
        </p:spPr>
        <p:txBody>
          <a:bodyPr/>
          <a:lstStyle/>
          <a:p>
            <a:pPr algn="r"/>
            <a:r>
              <a:rPr lang="fr-FR" i="1" dirty="0"/>
              <a:t>Défaussez 30 et 32</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45</a:t>
            </a:r>
          </a:p>
        </p:txBody>
      </p:sp>
      <p:sp>
        <p:nvSpPr>
          <p:cNvPr id="5" name="Espace réservé du texte 4"/>
          <p:cNvSpPr>
            <a:spLocks noGrp="1"/>
          </p:cNvSpPr>
          <p:nvPr>
            <p:ph type="body" sz="quarter" idx="11"/>
          </p:nvPr>
        </p:nvSpPr>
        <p:spPr/>
        <p:txBody>
          <a:bodyPr/>
          <a:lstStyle/>
          <a:p>
            <a:r>
              <a:rPr lang="fr-FR" dirty="0"/>
              <a:t>46</a:t>
            </a:r>
          </a:p>
        </p:txBody>
      </p:sp>
      <p:sp>
        <p:nvSpPr>
          <p:cNvPr id="8" name="Espace réservé du texte 7"/>
          <p:cNvSpPr>
            <a:spLocks noGrp="1"/>
          </p:cNvSpPr>
          <p:nvPr>
            <p:ph type="body" sz="quarter" idx="14"/>
          </p:nvPr>
        </p:nvSpPr>
        <p:spPr/>
        <p:txBody>
          <a:bodyPr/>
          <a:lstStyle/>
          <a:p>
            <a:r>
              <a:rPr lang="fr-FR" dirty="0"/>
              <a:t>45</a:t>
            </a:r>
          </a:p>
        </p:txBody>
      </p:sp>
      <p:sp>
        <p:nvSpPr>
          <p:cNvPr id="11" name="Espace réservé du texte 10"/>
          <p:cNvSpPr>
            <a:spLocks noGrp="1"/>
          </p:cNvSpPr>
          <p:nvPr>
            <p:ph type="body" sz="quarter" idx="17"/>
          </p:nvPr>
        </p:nvSpPr>
        <p:spPr/>
        <p:txBody>
          <a:bodyPr/>
          <a:lstStyle/>
          <a:p>
            <a:r>
              <a:rPr lang="fr-FR" dirty="0"/>
              <a:t>46</a:t>
            </a:r>
          </a:p>
        </p:txBody>
      </p:sp>
      <p:sp>
        <p:nvSpPr>
          <p:cNvPr id="12" name="Espace réservé du texte 5"/>
          <p:cNvSpPr>
            <a:spLocks noGrp="1"/>
          </p:cNvSpPr>
          <p:nvPr>
            <p:ph type="body" sz="quarter" idx="12"/>
          </p:nvPr>
        </p:nvSpPr>
        <p:spPr>
          <a:xfrm>
            <a:off x="892089" y="1510911"/>
            <a:ext cx="1584176" cy="333913"/>
          </a:xfrm>
        </p:spPr>
        <p:txBody>
          <a:bodyPr/>
          <a:lstStyle/>
          <a:p>
            <a:r>
              <a:rPr lang="fr-FR" dirty="0"/>
              <a:t>ÇA NE SERT À RIEN…</a:t>
            </a:r>
          </a:p>
          <a:p>
            <a:endParaRPr lang="fr-FR" dirty="0"/>
          </a:p>
        </p:txBody>
      </p:sp>
      <p:pic>
        <p:nvPicPr>
          <p:cNvPr id="13" name="Picture 2" descr="C:\Users\Baptiste\Documents\Cours Baba\Capsules-Stock\IMG\cross-296395_640.png"/>
          <p:cNvPicPr>
            <a:picLocks noChangeAspect="1" noChangeArrowheads="1"/>
          </p:cNvPicPr>
          <p:nvPr/>
        </p:nvPicPr>
        <p:blipFill>
          <a:blip r:embed="rId2" cstate="print"/>
          <a:srcRect/>
          <a:stretch>
            <a:fillRect/>
          </a:stretch>
        </p:blipFill>
        <p:spPr bwMode="auto">
          <a:xfrm>
            <a:off x="2279373" y="1503446"/>
            <a:ext cx="261394" cy="252000"/>
          </a:xfrm>
          <a:prstGeom prst="rect">
            <a:avLst/>
          </a:prstGeom>
          <a:noFill/>
        </p:spPr>
      </p:pic>
      <p:sp>
        <p:nvSpPr>
          <p:cNvPr id="14" name="Espace réservé du texte 8"/>
          <p:cNvSpPr>
            <a:spLocks noGrp="1"/>
          </p:cNvSpPr>
          <p:nvPr>
            <p:ph type="body" sz="quarter" idx="15"/>
          </p:nvPr>
        </p:nvSpPr>
        <p:spPr>
          <a:xfrm>
            <a:off x="488504" y="4242792"/>
            <a:ext cx="2088232" cy="914400"/>
          </a:xfrm>
        </p:spPr>
        <p:txBody>
          <a:bodyPr/>
          <a:lstStyle/>
          <a:p>
            <a:r>
              <a:rPr lang="fr-FR" dirty="0"/>
              <a:t>Cette combinaison ne donne rien du tout…</a:t>
            </a:r>
          </a:p>
          <a:p>
            <a:r>
              <a:rPr lang="fr-FR" dirty="0"/>
              <a:t>Vous perdez du temps…</a:t>
            </a:r>
          </a:p>
          <a:p>
            <a:endParaRPr lang="fr-FR" dirty="0"/>
          </a:p>
          <a:p>
            <a:r>
              <a:rPr lang="fr-FR" b="1" i="1" dirty="0"/>
              <a:t>Ajoutez une pénalité</a:t>
            </a:r>
          </a:p>
        </p:txBody>
      </p:sp>
      <p:pic>
        <p:nvPicPr>
          <p:cNvPr id="15" name="Picture 1" descr="C:\Users\Baptiste\Documents\Cours Baba\Capsules-Stock\IMG\hourglass-23654_1280.png"/>
          <p:cNvPicPr>
            <a:picLocks noChangeAspect="1" noChangeArrowheads="1"/>
          </p:cNvPicPr>
          <p:nvPr/>
        </p:nvPicPr>
        <p:blipFill>
          <a:blip r:embed="rId3" cstate="print"/>
          <a:srcRect/>
          <a:stretch>
            <a:fillRect/>
          </a:stretch>
        </p:blipFill>
        <p:spPr bwMode="auto">
          <a:xfrm>
            <a:off x="992560" y="2276872"/>
            <a:ext cx="1080000" cy="1814174"/>
          </a:xfrm>
          <a:prstGeom prst="rect">
            <a:avLst/>
          </a:prstGeom>
          <a:noFill/>
        </p:spPr>
      </p:pic>
      <p:sp>
        <p:nvSpPr>
          <p:cNvPr id="16" name="Espace réservé du texte 5"/>
          <p:cNvSpPr>
            <a:spLocks noGrp="1"/>
          </p:cNvSpPr>
          <p:nvPr>
            <p:ph type="body" sz="quarter" idx="12"/>
          </p:nvPr>
        </p:nvSpPr>
        <p:spPr>
          <a:xfrm>
            <a:off x="5544616" y="1510911"/>
            <a:ext cx="1584176" cy="333913"/>
          </a:xfrm>
        </p:spPr>
        <p:txBody>
          <a:bodyPr/>
          <a:lstStyle/>
          <a:p>
            <a:r>
              <a:rPr lang="fr-FR" dirty="0"/>
              <a:t>ÇA NE SERT À RIEN…</a:t>
            </a:r>
          </a:p>
          <a:p>
            <a:endParaRPr lang="fr-FR" dirty="0"/>
          </a:p>
        </p:txBody>
      </p:sp>
      <p:pic>
        <p:nvPicPr>
          <p:cNvPr id="17" name="Picture 2" descr="C:\Users\Baptiste\Documents\Cours Baba\Capsules-Stock\IMG\cross-296395_640.png"/>
          <p:cNvPicPr>
            <a:picLocks noChangeAspect="1" noChangeArrowheads="1"/>
          </p:cNvPicPr>
          <p:nvPr/>
        </p:nvPicPr>
        <p:blipFill>
          <a:blip r:embed="rId2" cstate="print"/>
          <a:srcRect/>
          <a:stretch>
            <a:fillRect/>
          </a:stretch>
        </p:blipFill>
        <p:spPr bwMode="auto">
          <a:xfrm>
            <a:off x="6931900" y="1503446"/>
            <a:ext cx="261394" cy="252000"/>
          </a:xfrm>
          <a:prstGeom prst="rect">
            <a:avLst/>
          </a:prstGeom>
          <a:noFill/>
        </p:spPr>
      </p:pic>
      <p:sp>
        <p:nvSpPr>
          <p:cNvPr id="18" name="Espace réservé du texte 8"/>
          <p:cNvSpPr>
            <a:spLocks noGrp="1"/>
          </p:cNvSpPr>
          <p:nvPr>
            <p:ph type="body" sz="quarter" idx="15"/>
          </p:nvPr>
        </p:nvSpPr>
        <p:spPr>
          <a:xfrm>
            <a:off x="5141031" y="4242792"/>
            <a:ext cx="2088232" cy="914400"/>
          </a:xfrm>
        </p:spPr>
        <p:txBody>
          <a:bodyPr/>
          <a:lstStyle/>
          <a:p>
            <a:r>
              <a:rPr lang="fr-FR" dirty="0"/>
              <a:t>Cette combinaison ne donne rien du tout…</a:t>
            </a:r>
          </a:p>
          <a:p>
            <a:r>
              <a:rPr lang="fr-FR" dirty="0"/>
              <a:t>Vous perdez du temps…</a:t>
            </a:r>
          </a:p>
          <a:p>
            <a:endParaRPr lang="fr-FR" dirty="0"/>
          </a:p>
          <a:p>
            <a:r>
              <a:rPr lang="fr-FR" b="1" i="1" dirty="0"/>
              <a:t>Ajoutez une pénalité</a:t>
            </a:r>
          </a:p>
        </p:txBody>
      </p:sp>
      <p:pic>
        <p:nvPicPr>
          <p:cNvPr id="19" name="Picture 1" descr="C:\Users\Baptiste\Documents\Cours Baba\Capsules-Stock\IMG\hourglass-23654_1280.png"/>
          <p:cNvPicPr>
            <a:picLocks noChangeAspect="1" noChangeArrowheads="1"/>
          </p:cNvPicPr>
          <p:nvPr/>
        </p:nvPicPr>
        <p:blipFill>
          <a:blip r:embed="rId3" cstate="print"/>
          <a:srcRect/>
          <a:stretch>
            <a:fillRect/>
          </a:stretch>
        </p:blipFill>
        <p:spPr bwMode="auto">
          <a:xfrm>
            <a:off x="5645087" y="2276872"/>
            <a:ext cx="1080000" cy="1814174"/>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47</a:t>
            </a:r>
          </a:p>
        </p:txBody>
      </p:sp>
      <p:sp>
        <p:nvSpPr>
          <p:cNvPr id="5" name="Espace réservé du texte 4"/>
          <p:cNvSpPr>
            <a:spLocks noGrp="1"/>
          </p:cNvSpPr>
          <p:nvPr>
            <p:ph type="body" sz="quarter" idx="11"/>
          </p:nvPr>
        </p:nvSpPr>
        <p:spPr/>
        <p:txBody>
          <a:bodyPr/>
          <a:lstStyle/>
          <a:p>
            <a:r>
              <a:rPr lang="fr-FR" dirty="0"/>
              <a:t>48</a:t>
            </a:r>
          </a:p>
        </p:txBody>
      </p:sp>
      <p:sp>
        <p:nvSpPr>
          <p:cNvPr id="8" name="Espace réservé du texte 7"/>
          <p:cNvSpPr>
            <a:spLocks noGrp="1"/>
          </p:cNvSpPr>
          <p:nvPr>
            <p:ph type="body" sz="quarter" idx="14"/>
          </p:nvPr>
        </p:nvSpPr>
        <p:spPr/>
        <p:txBody>
          <a:bodyPr/>
          <a:lstStyle/>
          <a:p>
            <a:r>
              <a:rPr lang="fr-FR" dirty="0"/>
              <a:t>47</a:t>
            </a:r>
          </a:p>
        </p:txBody>
      </p:sp>
      <p:sp>
        <p:nvSpPr>
          <p:cNvPr id="11" name="Espace réservé du texte 10"/>
          <p:cNvSpPr>
            <a:spLocks noGrp="1"/>
          </p:cNvSpPr>
          <p:nvPr>
            <p:ph type="body" sz="quarter" idx="17"/>
          </p:nvPr>
        </p:nvSpPr>
        <p:spPr/>
        <p:txBody>
          <a:bodyPr/>
          <a:lstStyle/>
          <a:p>
            <a:r>
              <a:rPr lang="fr-FR" dirty="0"/>
              <a:t>48</a:t>
            </a:r>
          </a:p>
        </p:txBody>
      </p:sp>
      <p:sp>
        <p:nvSpPr>
          <p:cNvPr id="12" name="Espace réservé du texte 5"/>
          <p:cNvSpPr>
            <a:spLocks noGrp="1"/>
          </p:cNvSpPr>
          <p:nvPr>
            <p:ph type="body" sz="quarter" idx="12"/>
          </p:nvPr>
        </p:nvSpPr>
        <p:spPr>
          <a:xfrm>
            <a:off x="892089" y="1510911"/>
            <a:ext cx="1584176" cy="333913"/>
          </a:xfrm>
        </p:spPr>
        <p:txBody>
          <a:bodyPr/>
          <a:lstStyle/>
          <a:p>
            <a:r>
              <a:rPr lang="fr-FR" dirty="0"/>
              <a:t>ÇA NE SERT À RIEN…</a:t>
            </a:r>
          </a:p>
          <a:p>
            <a:endParaRPr lang="fr-FR" dirty="0"/>
          </a:p>
        </p:txBody>
      </p:sp>
      <p:pic>
        <p:nvPicPr>
          <p:cNvPr id="13" name="Picture 2" descr="C:\Users\Baptiste\Documents\Cours Baba\Capsules-Stock\IMG\cross-296395_640.png"/>
          <p:cNvPicPr>
            <a:picLocks noChangeAspect="1" noChangeArrowheads="1"/>
          </p:cNvPicPr>
          <p:nvPr/>
        </p:nvPicPr>
        <p:blipFill>
          <a:blip r:embed="rId2" cstate="print"/>
          <a:srcRect/>
          <a:stretch>
            <a:fillRect/>
          </a:stretch>
        </p:blipFill>
        <p:spPr bwMode="auto">
          <a:xfrm>
            <a:off x="2279373" y="1503446"/>
            <a:ext cx="261394" cy="252000"/>
          </a:xfrm>
          <a:prstGeom prst="rect">
            <a:avLst/>
          </a:prstGeom>
          <a:noFill/>
        </p:spPr>
      </p:pic>
      <p:sp>
        <p:nvSpPr>
          <p:cNvPr id="14" name="Espace réservé du texte 8"/>
          <p:cNvSpPr>
            <a:spLocks noGrp="1"/>
          </p:cNvSpPr>
          <p:nvPr>
            <p:ph type="body" sz="quarter" idx="15"/>
          </p:nvPr>
        </p:nvSpPr>
        <p:spPr>
          <a:xfrm>
            <a:off x="488504" y="4242792"/>
            <a:ext cx="2088232" cy="914400"/>
          </a:xfrm>
        </p:spPr>
        <p:txBody>
          <a:bodyPr/>
          <a:lstStyle/>
          <a:p>
            <a:r>
              <a:rPr lang="fr-FR" dirty="0"/>
              <a:t>Cette combinaison ne donne rien du tout…</a:t>
            </a:r>
          </a:p>
          <a:p>
            <a:r>
              <a:rPr lang="fr-FR" dirty="0"/>
              <a:t>Vous perdez du temps…</a:t>
            </a:r>
          </a:p>
          <a:p>
            <a:endParaRPr lang="fr-FR" dirty="0"/>
          </a:p>
          <a:p>
            <a:r>
              <a:rPr lang="fr-FR" b="1" i="1" dirty="0"/>
              <a:t>Ajoutez une pénalité</a:t>
            </a:r>
          </a:p>
        </p:txBody>
      </p:sp>
      <p:pic>
        <p:nvPicPr>
          <p:cNvPr id="15" name="Picture 1" descr="C:\Users\Baptiste\Documents\Cours Baba\Capsules-Stock\IMG\hourglass-23654_1280.png"/>
          <p:cNvPicPr>
            <a:picLocks noChangeAspect="1" noChangeArrowheads="1"/>
          </p:cNvPicPr>
          <p:nvPr/>
        </p:nvPicPr>
        <p:blipFill>
          <a:blip r:embed="rId3" cstate="print"/>
          <a:srcRect/>
          <a:stretch>
            <a:fillRect/>
          </a:stretch>
        </p:blipFill>
        <p:spPr bwMode="auto">
          <a:xfrm>
            <a:off x="992560" y="2276872"/>
            <a:ext cx="1080000" cy="1814174"/>
          </a:xfrm>
          <a:prstGeom prst="rect">
            <a:avLst/>
          </a:prstGeom>
          <a:noFill/>
        </p:spPr>
      </p:pic>
      <p:sp>
        <p:nvSpPr>
          <p:cNvPr id="16" name="Espace réservé du texte 5"/>
          <p:cNvSpPr>
            <a:spLocks noGrp="1"/>
          </p:cNvSpPr>
          <p:nvPr>
            <p:ph type="body" sz="quarter" idx="12"/>
          </p:nvPr>
        </p:nvSpPr>
        <p:spPr>
          <a:xfrm>
            <a:off x="5544616" y="1510911"/>
            <a:ext cx="1584176" cy="333913"/>
          </a:xfrm>
        </p:spPr>
        <p:txBody>
          <a:bodyPr/>
          <a:lstStyle/>
          <a:p>
            <a:r>
              <a:rPr lang="fr-FR" dirty="0"/>
              <a:t>ÇA NE SERT À RIEN…</a:t>
            </a:r>
          </a:p>
          <a:p>
            <a:endParaRPr lang="fr-FR" dirty="0"/>
          </a:p>
        </p:txBody>
      </p:sp>
      <p:pic>
        <p:nvPicPr>
          <p:cNvPr id="17" name="Picture 2" descr="C:\Users\Baptiste\Documents\Cours Baba\Capsules-Stock\IMG\cross-296395_640.png"/>
          <p:cNvPicPr>
            <a:picLocks noChangeAspect="1" noChangeArrowheads="1"/>
          </p:cNvPicPr>
          <p:nvPr/>
        </p:nvPicPr>
        <p:blipFill>
          <a:blip r:embed="rId2" cstate="print"/>
          <a:srcRect/>
          <a:stretch>
            <a:fillRect/>
          </a:stretch>
        </p:blipFill>
        <p:spPr bwMode="auto">
          <a:xfrm>
            <a:off x="6931900" y="1503446"/>
            <a:ext cx="261394" cy="252000"/>
          </a:xfrm>
          <a:prstGeom prst="rect">
            <a:avLst/>
          </a:prstGeom>
          <a:noFill/>
        </p:spPr>
      </p:pic>
      <p:sp>
        <p:nvSpPr>
          <p:cNvPr id="18" name="Espace réservé du texte 8"/>
          <p:cNvSpPr>
            <a:spLocks noGrp="1"/>
          </p:cNvSpPr>
          <p:nvPr>
            <p:ph type="body" sz="quarter" idx="15"/>
          </p:nvPr>
        </p:nvSpPr>
        <p:spPr>
          <a:xfrm>
            <a:off x="5141031" y="4242792"/>
            <a:ext cx="2088232" cy="914400"/>
          </a:xfrm>
        </p:spPr>
        <p:txBody>
          <a:bodyPr/>
          <a:lstStyle/>
          <a:p>
            <a:r>
              <a:rPr lang="fr-FR" dirty="0"/>
              <a:t>Cette combinaison ne donne rien du tout…</a:t>
            </a:r>
          </a:p>
          <a:p>
            <a:r>
              <a:rPr lang="fr-FR" dirty="0"/>
              <a:t>Vous perdez du temps…</a:t>
            </a:r>
          </a:p>
          <a:p>
            <a:endParaRPr lang="fr-FR" dirty="0"/>
          </a:p>
          <a:p>
            <a:r>
              <a:rPr lang="fr-FR" b="1" i="1" dirty="0"/>
              <a:t>Ajoutez une pénalité</a:t>
            </a:r>
          </a:p>
        </p:txBody>
      </p:sp>
      <p:pic>
        <p:nvPicPr>
          <p:cNvPr id="19" name="Picture 1" descr="C:\Users\Baptiste\Documents\Cours Baba\Capsules-Stock\IMG\hourglass-23654_1280.png"/>
          <p:cNvPicPr>
            <a:picLocks noChangeAspect="1" noChangeArrowheads="1"/>
          </p:cNvPicPr>
          <p:nvPr/>
        </p:nvPicPr>
        <p:blipFill>
          <a:blip r:embed="rId3" cstate="print"/>
          <a:srcRect/>
          <a:stretch>
            <a:fillRect/>
          </a:stretch>
        </p:blipFill>
        <p:spPr bwMode="auto">
          <a:xfrm>
            <a:off x="5645087" y="2276872"/>
            <a:ext cx="1080000" cy="181417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C</a:t>
            </a:r>
          </a:p>
        </p:txBody>
      </p:sp>
      <p:sp>
        <p:nvSpPr>
          <p:cNvPr id="5" name="Espace réservé du texte 4"/>
          <p:cNvSpPr>
            <a:spLocks noGrp="1"/>
          </p:cNvSpPr>
          <p:nvPr>
            <p:ph type="body" sz="quarter" idx="11"/>
          </p:nvPr>
        </p:nvSpPr>
        <p:spPr/>
        <p:txBody>
          <a:bodyPr/>
          <a:lstStyle/>
          <a:p>
            <a:r>
              <a:rPr lang="fr-FR" dirty="0"/>
              <a:t>D</a:t>
            </a:r>
          </a:p>
        </p:txBody>
      </p:sp>
      <p:sp>
        <p:nvSpPr>
          <p:cNvPr id="6" name="Espace réservé du texte 5"/>
          <p:cNvSpPr>
            <a:spLocks noGrp="1"/>
          </p:cNvSpPr>
          <p:nvPr>
            <p:ph type="body" sz="quarter" idx="12"/>
          </p:nvPr>
        </p:nvSpPr>
        <p:spPr/>
        <p:txBody>
          <a:bodyPr/>
          <a:lstStyle/>
          <a:p>
            <a:r>
              <a:rPr lang="fr-FR" dirty="0"/>
              <a:t>ORDINATEUR</a:t>
            </a:r>
          </a:p>
        </p:txBody>
      </p:sp>
      <p:sp>
        <p:nvSpPr>
          <p:cNvPr id="7" name="Espace réservé du texte 6"/>
          <p:cNvSpPr>
            <a:spLocks noGrp="1"/>
          </p:cNvSpPr>
          <p:nvPr>
            <p:ph type="body" sz="quarter" idx="13"/>
          </p:nvPr>
        </p:nvSpPr>
        <p:spPr>
          <a:xfrm>
            <a:off x="5131852" y="4581128"/>
            <a:ext cx="2088232" cy="770384"/>
          </a:xfrm>
        </p:spPr>
        <p:txBody>
          <a:bodyPr/>
          <a:lstStyle/>
          <a:p>
            <a:pPr algn="ctr"/>
            <a:r>
              <a:rPr lang="fr-FR" dirty="0"/>
              <a:t>Aucune chance que vous réussissiez à sortir. Essayez déjà de trouver un remède !</a:t>
            </a:r>
          </a:p>
        </p:txBody>
      </p:sp>
      <p:sp>
        <p:nvSpPr>
          <p:cNvPr id="8" name="Espace réservé du texte 7"/>
          <p:cNvSpPr>
            <a:spLocks noGrp="1"/>
          </p:cNvSpPr>
          <p:nvPr>
            <p:ph type="body" sz="quarter" idx="14"/>
          </p:nvPr>
        </p:nvSpPr>
        <p:spPr/>
        <p:txBody>
          <a:bodyPr/>
          <a:lstStyle/>
          <a:p>
            <a:r>
              <a:rPr lang="fr-FR" dirty="0"/>
              <a:t>C</a:t>
            </a:r>
          </a:p>
        </p:txBody>
      </p:sp>
      <p:sp>
        <p:nvSpPr>
          <p:cNvPr id="9" name="Espace réservé du texte 8"/>
          <p:cNvSpPr>
            <a:spLocks noGrp="1"/>
          </p:cNvSpPr>
          <p:nvPr>
            <p:ph type="body" sz="quarter" idx="15"/>
          </p:nvPr>
        </p:nvSpPr>
        <p:spPr>
          <a:xfrm>
            <a:off x="488504" y="4581128"/>
            <a:ext cx="2088232" cy="770384"/>
          </a:xfrm>
        </p:spPr>
        <p:txBody>
          <a:bodyPr/>
          <a:lstStyle/>
          <a:p>
            <a:pPr algn="ctr"/>
            <a:r>
              <a:rPr lang="fr-FR" dirty="0"/>
              <a:t>Entrez le code machine sur votre ordinateur pour résoudre l’énigme.</a:t>
            </a:r>
          </a:p>
        </p:txBody>
      </p:sp>
      <p:sp>
        <p:nvSpPr>
          <p:cNvPr id="10" name="Espace réservé du texte 9"/>
          <p:cNvSpPr>
            <a:spLocks noGrp="1"/>
          </p:cNvSpPr>
          <p:nvPr>
            <p:ph type="body" sz="quarter" idx="16"/>
          </p:nvPr>
        </p:nvSpPr>
        <p:spPr>
          <a:xfrm>
            <a:off x="5529064" y="1510911"/>
            <a:ext cx="1736901" cy="333913"/>
          </a:xfrm>
        </p:spPr>
        <p:txBody>
          <a:bodyPr/>
          <a:lstStyle/>
          <a:p>
            <a:r>
              <a:rPr lang="fr-FR" dirty="0"/>
              <a:t>PORTE VERROUILLÉE</a:t>
            </a:r>
          </a:p>
        </p:txBody>
      </p:sp>
      <p:sp>
        <p:nvSpPr>
          <p:cNvPr id="11" name="Espace réservé du texte 10"/>
          <p:cNvSpPr>
            <a:spLocks noGrp="1"/>
          </p:cNvSpPr>
          <p:nvPr>
            <p:ph type="body" sz="quarter" idx="17"/>
          </p:nvPr>
        </p:nvSpPr>
        <p:spPr/>
        <p:txBody>
          <a:bodyPr/>
          <a:lstStyle/>
          <a:p>
            <a:r>
              <a:rPr lang="fr-FR" dirty="0"/>
              <a:t>D</a:t>
            </a:r>
          </a:p>
        </p:txBody>
      </p:sp>
      <p:pic>
        <p:nvPicPr>
          <p:cNvPr id="12" name="Google Shape;92;p13"/>
          <p:cNvPicPr/>
          <p:nvPr/>
        </p:nvPicPr>
        <p:blipFill>
          <a:blip r:embed="rId2" cstate="print">
            <a:clrChange>
              <a:clrFrom>
                <a:srgbClr val="FFFFFF"/>
              </a:clrFrom>
              <a:clrTo>
                <a:srgbClr val="FFFFFF">
                  <a:alpha val="0"/>
                </a:srgbClr>
              </a:clrTo>
            </a:clrChange>
            <a:alphaModFix/>
          </a:blip>
          <a:stretch>
            <a:fillRect/>
          </a:stretch>
        </p:blipFill>
        <p:spPr>
          <a:xfrm>
            <a:off x="2288704" y="1503446"/>
            <a:ext cx="252000" cy="252000"/>
          </a:xfrm>
          <a:prstGeom prst="rect">
            <a:avLst/>
          </a:prstGeom>
          <a:noFill/>
          <a:ln>
            <a:noFill/>
          </a:ln>
        </p:spPr>
      </p:pic>
      <p:pic>
        <p:nvPicPr>
          <p:cNvPr id="18434" name="Picture 2" descr="https://cdn.pixabay.com/photo/2019/10/29/13/19/lock-4586910_960_720.jpg"/>
          <p:cNvPicPr>
            <a:picLocks noChangeAspect="1" noChangeArrowheads="1"/>
          </p:cNvPicPr>
          <p:nvPr/>
        </p:nvPicPr>
        <p:blipFill>
          <a:blip r:embed="rId3" cstate="print"/>
          <a:srcRect t="13335"/>
          <a:stretch>
            <a:fillRect/>
          </a:stretch>
        </p:blipFill>
        <p:spPr bwMode="auto">
          <a:xfrm>
            <a:off x="5222369" y="2169160"/>
            <a:ext cx="1934885" cy="2339960"/>
          </a:xfrm>
          <a:prstGeom prst="rect">
            <a:avLst/>
          </a:prstGeom>
          <a:noFill/>
        </p:spPr>
      </p:pic>
      <p:pic>
        <p:nvPicPr>
          <p:cNvPr id="18436" name="Picture 4" descr="https://cdn.pixabay.com/photo/2012/04/13/20/24/laptop-33521_960_720.png"/>
          <p:cNvPicPr>
            <a:picLocks noChangeAspect="1" noChangeArrowheads="1"/>
          </p:cNvPicPr>
          <p:nvPr/>
        </p:nvPicPr>
        <p:blipFill>
          <a:blip r:embed="rId4" cstate="print"/>
          <a:srcRect/>
          <a:stretch>
            <a:fillRect/>
          </a:stretch>
        </p:blipFill>
        <p:spPr bwMode="auto">
          <a:xfrm flipH="1">
            <a:off x="574513" y="2348880"/>
            <a:ext cx="2002223" cy="1872208"/>
          </a:xfrm>
          <a:prstGeom prst="rect">
            <a:avLst/>
          </a:prstGeom>
          <a:noFill/>
        </p:spPr>
      </p:pic>
      <p:sp>
        <p:nvSpPr>
          <p:cNvPr id="18" name="ZoneTexte 17"/>
          <p:cNvSpPr txBox="1"/>
          <p:nvPr/>
        </p:nvSpPr>
        <p:spPr>
          <a:xfrm>
            <a:off x="1329915" y="2780928"/>
            <a:ext cx="848309" cy="646331"/>
          </a:xfrm>
          <a:prstGeom prst="rect">
            <a:avLst/>
          </a:prstGeom>
          <a:noFill/>
        </p:spPr>
        <p:txBody>
          <a:bodyPr wrap="none" rtlCol="0">
            <a:spAutoFit/>
            <a:scene3d>
              <a:camera prst="isometricLeftDown">
                <a:rot lat="2090852" lon="2334224" rev="21390446"/>
              </a:camera>
              <a:lightRig rig="threePt" dir="t"/>
            </a:scene3d>
          </a:bodyPr>
          <a:lstStyle/>
          <a:p>
            <a:r>
              <a:rPr lang="fr-FR" sz="3200" b="1" dirty="0">
                <a:solidFill>
                  <a:schemeClr val="bg1"/>
                </a:solidFill>
              </a:rPr>
              <a:t>0</a:t>
            </a:r>
            <a:r>
              <a:rPr lang="fr-FR" sz="3400" b="1" dirty="0">
                <a:solidFill>
                  <a:schemeClr val="bg1"/>
                </a:solidFill>
              </a:rPr>
              <a:t>0</a:t>
            </a:r>
            <a:r>
              <a:rPr lang="fr-FR" sz="3600" b="1" dirty="0">
                <a:solidFill>
                  <a:schemeClr val="bg1"/>
                </a:solidFill>
              </a:rPr>
              <a:t>0</a:t>
            </a:r>
          </a:p>
        </p:txBody>
      </p:sp>
      <p:pic>
        <p:nvPicPr>
          <p:cNvPr id="19" name="Picture 9" descr="SVT – Académie de Besançon"/>
          <p:cNvPicPr>
            <a:picLocks noChangeAspect="1" noChangeArrowheads="1"/>
          </p:cNvPicPr>
          <p:nvPr/>
        </p:nvPicPr>
        <p:blipFill>
          <a:blip r:embed="rId5" cstate="print">
            <a:duotone>
              <a:schemeClr val="accent1">
                <a:shade val="45000"/>
                <a:satMod val="135000"/>
              </a:schemeClr>
              <a:prstClr val="white"/>
            </a:duotone>
          </a:blip>
          <a:stretch>
            <a:fillRect/>
          </a:stretch>
        </p:blipFill>
        <p:spPr bwMode="auto">
          <a:xfrm>
            <a:off x="1821972" y="2726298"/>
            <a:ext cx="498461" cy="324000"/>
          </a:xfrm>
          <a:prstGeom prst="rect">
            <a:avLst/>
          </a:prstGeom>
          <a:noFill/>
          <a:ln>
            <a:noFill/>
          </a:ln>
          <a:scene3d>
            <a:camera prst="perspectiveContrastingLeftFacing">
              <a:rot lat="639966" lon="2941032" rev="21142505"/>
            </a:camera>
            <a:lightRig rig="threePt" dir="t"/>
          </a:scene3d>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49</a:t>
            </a:r>
          </a:p>
        </p:txBody>
      </p:sp>
      <p:sp>
        <p:nvSpPr>
          <p:cNvPr id="5" name="Espace réservé du texte 4"/>
          <p:cNvSpPr>
            <a:spLocks noGrp="1"/>
          </p:cNvSpPr>
          <p:nvPr>
            <p:ph type="body" sz="quarter" idx="11"/>
          </p:nvPr>
        </p:nvSpPr>
        <p:spPr/>
        <p:txBody>
          <a:bodyPr/>
          <a:lstStyle/>
          <a:p>
            <a:r>
              <a:rPr lang="fr-FR" dirty="0"/>
              <a:t>50</a:t>
            </a:r>
          </a:p>
        </p:txBody>
      </p:sp>
      <p:sp>
        <p:nvSpPr>
          <p:cNvPr id="7" name="Espace réservé du texte 6"/>
          <p:cNvSpPr>
            <a:spLocks noGrp="1"/>
          </p:cNvSpPr>
          <p:nvPr>
            <p:ph type="body" sz="quarter" idx="13"/>
          </p:nvPr>
        </p:nvSpPr>
        <p:spPr>
          <a:xfrm>
            <a:off x="5131852" y="4005064"/>
            <a:ext cx="2088232" cy="1346448"/>
          </a:xfrm>
        </p:spPr>
        <p:txBody>
          <a:bodyPr/>
          <a:lstStyle/>
          <a:p>
            <a:r>
              <a:rPr lang="fr-FR" dirty="0"/>
              <a:t>En vous penchant pour tâter votre blessure à la jambe, rouge, chaude, enflée et douloureuse (en pleine réaction inflammatoire), </a:t>
            </a:r>
            <a:r>
              <a:rPr lang="fr-FR" dirty="0" smtClean="0"/>
              <a:t>vous venez de découvrir cette </a:t>
            </a:r>
            <a:r>
              <a:rPr lang="fr-FR" dirty="0"/>
              <a:t>note sous la paillasse.</a:t>
            </a:r>
          </a:p>
        </p:txBody>
      </p:sp>
      <p:sp>
        <p:nvSpPr>
          <p:cNvPr id="8" name="Espace réservé du texte 7"/>
          <p:cNvSpPr>
            <a:spLocks noGrp="1"/>
          </p:cNvSpPr>
          <p:nvPr>
            <p:ph type="body" sz="quarter" idx="14"/>
          </p:nvPr>
        </p:nvSpPr>
        <p:spPr/>
        <p:txBody>
          <a:bodyPr/>
          <a:lstStyle/>
          <a:p>
            <a:r>
              <a:rPr lang="fr-FR" dirty="0"/>
              <a:t>49</a:t>
            </a:r>
          </a:p>
        </p:txBody>
      </p:sp>
      <p:sp>
        <p:nvSpPr>
          <p:cNvPr id="10" name="Espace réservé du texte 9"/>
          <p:cNvSpPr>
            <a:spLocks noGrp="1"/>
          </p:cNvSpPr>
          <p:nvPr>
            <p:ph type="body" sz="quarter" idx="16"/>
          </p:nvPr>
        </p:nvSpPr>
        <p:spPr/>
        <p:txBody>
          <a:bodyPr/>
          <a:lstStyle/>
          <a:p>
            <a:r>
              <a:rPr lang="fr-FR" dirty="0"/>
              <a:t>AIDE OUCHTERLONY</a:t>
            </a:r>
          </a:p>
        </p:txBody>
      </p:sp>
      <p:sp>
        <p:nvSpPr>
          <p:cNvPr id="11" name="Espace réservé du texte 10"/>
          <p:cNvSpPr>
            <a:spLocks noGrp="1"/>
          </p:cNvSpPr>
          <p:nvPr>
            <p:ph type="body" sz="quarter" idx="17"/>
          </p:nvPr>
        </p:nvSpPr>
        <p:spPr/>
        <p:txBody>
          <a:bodyPr/>
          <a:lstStyle/>
          <a:p>
            <a:r>
              <a:rPr lang="fr-FR" dirty="0"/>
              <a:t>50</a:t>
            </a:r>
          </a:p>
        </p:txBody>
      </p:sp>
      <p:sp>
        <p:nvSpPr>
          <p:cNvPr id="12" name="Espace réservé du texte 5"/>
          <p:cNvSpPr>
            <a:spLocks noGrp="1"/>
          </p:cNvSpPr>
          <p:nvPr>
            <p:ph type="body" sz="quarter" idx="12"/>
          </p:nvPr>
        </p:nvSpPr>
        <p:spPr>
          <a:xfrm>
            <a:off x="892089" y="1510911"/>
            <a:ext cx="1584176" cy="333913"/>
          </a:xfrm>
        </p:spPr>
        <p:txBody>
          <a:bodyPr/>
          <a:lstStyle/>
          <a:p>
            <a:r>
              <a:rPr lang="fr-FR" dirty="0"/>
              <a:t>ÇA NE SERT À RIEN…</a:t>
            </a:r>
          </a:p>
          <a:p>
            <a:endParaRPr lang="fr-FR" dirty="0"/>
          </a:p>
        </p:txBody>
      </p:sp>
      <p:pic>
        <p:nvPicPr>
          <p:cNvPr id="13" name="Picture 2" descr="C:\Users\Baptiste\Documents\Cours Baba\Capsules-Stock\IMG\cross-296395_640.png"/>
          <p:cNvPicPr>
            <a:picLocks noChangeAspect="1" noChangeArrowheads="1"/>
          </p:cNvPicPr>
          <p:nvPr/>
        </p:nvPicPr>
        <p:blipFill>
          <a:blip r:embed="rId2" cstate="print"/>
          <a:srcRect/>
          <a:stretch>
            <a:fillRect/>
          </a:stretch>
        </p:blipFill>
        <p:spPr bwMode="auto">
          <a:xfrm>
            <a:off x="2279373" y="1503446"/>
            <a:ext cx="261394" cy="252000"/>
          </a:xfrm>
          <a:prstGeom prst="rect">
            <a:avLst/>
          </a:prstGeom>
          <a:noFill/>
        </p:spPr>
      </p:pic>
      <p:sp>
        <p:nvSpPr>
          <p:cNvPr id="14" name="Espace réservé du texte 8"/>
          <p:cNvSpPr>
            <a:spLocks noGrp="1"/>
          </p:cNvSpPr>
          <p:nvPr>
            <p:ph type="body" sz="quarter" idx="15"/>
          </p:nvPr>
        </p:nvSpPr>
        <p:spPr>
          <a:xfrm>
            <a:off x="488504" y="4242792"/>
            <a:ext cx="2088232" cy="914400"/>
          </a:xfrm>
        </p:spPr>
        <p:txBody>
          <a:bodyPr/>
          <a:lstStyle/>
          <a:p>
            <a:r>
              <a:rPr lang="fr-FR" dirty="0"/>
              <a:t>Cette combinaison ne donne rien du tout…</a:t>
            </a:r>
          </a:p>
          <a:p>
            <a:r>
              <a:rPr lang="fr-FR" dirty="0"/>
              <a:t>Vous perdez du temps…</a:t>
            </a:r>
          </a:p>
          <a:p>
            <a:endParaRPr lang="fr-FR" dirty="0"/>
          </a:p>
          <a:p>
            <a:r>
              <a:rPr lang="fr-FR" b="1" i="1" dirty="0"/>
              <a:t>Ajoutez une pénalité</a:t>
            </a:r>
          </a:p>
        </p:txBody>
      </p:sp>
      <p:pic>
        <p:nvPicPr>
          <p:cNvPr id="15" name="Picture 1" descr="C:\Users\Baptiste\Documents\Cours Baba\Capsules-Stock\IMG\hourglass-23654_1280.png"/>
          <p:cNvPicPr>
            <a:picLocks noChangeAspect="1" noChangeArrowheads="1"/>
          </p:cNvPicPr>
          <p:nvPr/>
        </p:nvPicPr>
        <p:blipFill>
          <a:blip r:embed="rId3" cstate="print"/>
          <a:srcRect/>
          <a:stretch>
            <a:fillRect/>
          </a:stretch>
        </p:blipFill>
        <p:spPr bwMode="auto">
          <a:xfrm>
            <a:off x="992560" y="2276872"/>
            <a:ext cx="1080000" cy="1814174"/>
          </a:xfrm>
          <a:prstGeom prst="rect">
            <a:avLst/>
          </a:prstGeom>
          <a:noFill/>
        </p:spPr>
      </p:pic>
      <p:sp>
        <p:nvSpPr>
          <p:cNvPr id="16" name="Espace réservé du texte 8"/>
          <p:cNvSpPr txBox="1">
            <a:spLocks/>
          </p:cNvSpPr>
          <p:nvPr/>
        </p:nvSpPr>
        <p:spPr>
          <a:xfrm>
            <a:off x="5223888" y="1809392"/>
            <a:ext cx="2088232" cy="288032"/>
          </a:xfrm>
          <a:prstGeom prst="rect">
            <a:avLst/>
          </a:prstGeom>
        </p:spPr>
        <p:txBody>
          <a:bodyPr vert="horz" lIns="91440" tIns="45720" rIns="91440" bIns="45720" rtlCol="0">
            <a:noAutofit/>
          </a:bodyPr>
          <a:lstStyle/>
          <a:p>
            <a:pPr marL="0" marR="0" lvl="0" indent="-342900" algn="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200" b="0" i="1" u="none" strike="noStrike" kern="1200" cap="none" spc="0" normalizeH="0" baseline="0" noProof="0" dirty="0">
                <a:ln>
                  <a:noFill/>
                </a:ln>
                <a:solidFill>
                  <a:schemeClr val="tx1"/>
                </a:solidFill>
                <a:effectLst/>
                <a:uLnTx/>
                <a:uFillTx/>
                <a:latin typeface="+mn-lt"/>
                <a:ea typeface="+mn-ea"/>
                <a:cs typeface="+mn-cs"/>
              </a:rPr>
              <a:t>Défaussez 9 à 16</a:t>
            </a:r>
          </a:p>
        </p:txBody>
      </p:sp>
      <p:sp>
        <p:nvSpPr>
          <p:cNvPr id="17" name="Zone de texte 38">
            <a:extLst>
              <a:ext uri="{FF2B5EF4-FFF2-40B4-BE49-F238E27FC236}">
                <a16:creationId xmlns:a16="http://schemas.microsoft.com/office/drawing/2014/main" xmlns="" id="{AF32C4ED-937B-4F59-8E41-45BFFA22F2C7}"/>
              </a:ext>
            </a:extLst>
          </p:cNvPr>
          <p:cNvSpPr txBox="1">
            <a:spLocks noChangeArrowheads="1"/>
          </p:cNvSpPr>
          <p:nvPr/>
        </p:nvSpPr>
        <p:spPr bwMode="auto">
          <a:xfrm>
            <a:off x="5529065" y="3018090"/>
            <a:ext cx="1800200" cy="417827"/>
          </a:xfrm>
          <a:prstGeom prst="rect">
            <a:avLst/>
          </a:prstGeom>
          <a:noFill/>
          <a:ln>
            <a:noFill/>
          </a:ln>
        </p:spPr>
        <p:txBody>
          <a:bodyPr rot="0" vert="horz" wrap="square" lIns="18000" tIns="0" rIns="18000" bIns="0" anchor="t" anchorCtr="0" upright="1">
            <a:noAutofit/>
          </a:bodyPr>
          <a:lstStyle/>
          <a:p>
            <a:pPr algn="l">
              <a:spcAft>
                <a:spcPts val="0"/>
              </a:spcAft>
            </a:pPr>
            <a:r>
              <a:rPr lang="fr-FR" sz="1200" dirty="0">
                <a:solidFill>
                  <a:schemeClr val="bg1">
                    <a:lumMod val="50000"/>
                  </a:schemeClr>
                </a:solidFill>
                <a:effectLst/>
                <a:latin typeface="Monotype Corsiva" pitchFamily="66" charset="0"/>
                <a:ea typeface="Calibri" panose="020F0502020204030204" pitchFamily="34" charset="0"/>
              </a:rPr>
              <a:t>       </a:t>
            </a:r>
            <a:r>
              <a:rPr lang="fr-FR" sz="1200" dirty="0" smtClean="0">
                <a:solidFill>
                  <a:schemeClr val="bg1">
                    <a:lumMod val="50000"/>
                  </a:schemeClr>
                </a:solidFill>
                <a:effectLst/>
                <a:latin typeface="Monotype Corsiva" pitchFamily="66" charset="0"/>
                <a:ea typeface="Calibri" panose="020F0502020204030204" pitchFamily="34" charset="0"/>
              </a:rPr>
              <a:t>     Arc </a:t>
            </a:r>
            <a:r>
              <a:rPr lang="fr-FR" sz="1200" dirty="0">
                <a:solidFill>
                  <a:schemeClr val="bg1">
                    <a:lumMod val="50000"/>
                  </a:schemeClr>
                </a:solidFill>
                <a:effectLst/>
                <a:latin typeface="Monotype Corsiva" pitchFamily="66" charset="0"/>
                <a:ea typeface="Calibri" panose="020F0502020204030204" pitchFamily="34" charset="0"/>
              </a:rPr>
              <a:t>de précipitation</a:t>
            </a:r>
          </a:p>
          <a:p>
            <a:pPr algn="l">
              <a:spcAft>
                <a:spcPts val="0"/>
              </a:spcAft>
            </a:pPr>
            <a:r>
              <a:rPr lang="fr-FR" sz="1200" dirty="0">
                <a:solidFill>
                  <a:schemeClr val="bg1">
                    <a:lumMod val="50000"/>
                  </a:schemeClr>
                </a:solidFill>
                <a:latin typeface="Monotype Corsiva" pitchFamily="66" charset="0"/>
                <a:ea typeface="Calibri" panose="020F0502020204030204" pitchFamily="34" charset="0"/>
              </a:rPr>
              <a:t>Réaction = </a:t>
            </a:r>
            <a:r>
              <a:rPr lang="fr-FR" sz="1200" u="sng" dirty="0">
                <a:solidFill>
                  <a:schemeClr val="bg1">
                    <a:lumMod val="50000"/>
                  </a:schemeClr>
                </a:solidFill>
                <a:latin typeface="Monotype Corsiva" pitchFamily="66" charset="0"/>
                <a:ea typeface="Calibri" panose="020F0502020204030204" pitchFamily="34" charset="0"/>
              </a:rPr>
              <a:t>complexe immun </a:t>
            </a:r>
            <a:r>
              <a:rPr lang="fr-FR" sz="1200" dirty="0">
                <a:solidFill>
                  <a:schemeClr val="bg1">
                    <a:lumMod val="50000"/>
                  </a:schemeClr>
                </a:solidFill>
                <a:latin typeface="Monotype Corsiva" pitchFamily="66" charset="0"/>
                <a:ea typeface="Calibri" panose="020F0502020204030204" pitchFamily="34" charset="0"/>
              </a:rPr>
              <a:t>!!</a:t>
            </a:r>
            <a:r>
              <a:rPr lang="fr-FR" sz="1200" dirty="0">
                <a:solidFill>
                  <a:schemeClr val="bg1">
                    <a:lumMod val="50000"/>
                  </a:schemeClr>
                </a:solidFill>
                <a:effectLst/>
                <a:latin typeface="Monotype Corsiva" pitchFamily="66" charset="0"/>
                <a:ea typeface="Calibri" panose="020F0502020204030204" pitchFamily="34" charset="0"/>
              </a:rPr>
              <a:t> </a:t>
            </a:r>
            <a:endParaRPr lang="fr-FR" sz="1100" dirty="0">
              <a:solidFill>
                <a:schemeClr val="bg1">
                  <a:lumMod val="50000"/>
                </a:schemeClr>
              </a:solidFill>
              <a:effectLst/>
              <a:latin typeface="Monotype Corsiva" pitchFamily="66" charset="0"/>
              <a:ea typeface="Calibri" panose="020F0502020204030204" pitchFamily="34" charset="0"/>
            </a:endParaRPr>
          </a:p>
        </p:txBody>
      </p:sp>
      <p:sp>
        <p:nvSpPr>
          <p:cNvPr id="18" name="Zone de texte 39">
            <a:extLst>
              <a:ext uri="{FF2B5EF4-FFF2-40B4-BE49-F238E27FC236}">
                <a16:creationId xmlns:a16="http://schemas.microsoft.com/office/drawing/2014/main" xmlns="" id="{34DEC297-25C0-4B3E-8FFC-32BA2FD66989}"/>
              </a:ext>
            </a:extLst>
          </p:cNvPr>
          <p:cNvSpPr txBox="1">
            <a:spLocks noChangeArrowheads="1"/>
          </p:cNvSpPr>
          <p:nvPr/>
        </p:nvSpPr>
        <p:spPr bwMode="auto">
          <a:xfrm>
            <a:off x="6047253" y="2599352"/>
            <a:ext cx="1172831" cy="417827"/>
          </a:xfrm>
          <a:prstGeom prst="rect">
            <a:avLst/>
          </a:prstGeom>
          <a:noFill/>
          <a:ln>
            <a:noFill/>
          </a:ln>
        </p:spPr>
        <p:txBody>
          <a:bodyPr rot="0" vert="horz" wrap="square" lIns="91440" tIns="45720" rIns="91440" bIns="45720" anchor="t" anchorCtr="0" upright="1">
            <a:noAutofit/>
          </a:bodyPr>
          <a:lstStyle/>
          <a:p>
            <a:pPr algn="l">
              <a:spcAft>
                <a:spcPts val="0"/>
              </a:spcAft>
            </a:pPr>
            <a:r>
              <a:rPr lang="fr-FR" sz="1200" dirty="0">
                <a:solidFill>
                  <a:schemeClr val="bg1">
                    <a:lumMod val="50000"/>
                  </a:schemeClr>
                </a:solidFill>
                <a:effectLst/>
                <a:latin typeface="Monotype Corsiva" pitchFamily="66" charset="0"/>
                <a:ea typeface="Calibri" panose="020F0502020204030204" pitchFamily="34" charset="0"/>
              </a:rPr>
              <a:t>Puits contenant le</a:t>
            </a:r>
          </a:p>
          <a:p>
            <a:pPr algn="l">
              <a:spcAft>
                <a:spcPts val="0"/>
              </a:spcAft>
            </a:pPr>
            <a:r>
              <a:rPr lang="fr-FR" sz="1200" dirty="0">
                <a:solidFill>
                  <a:schemeClr val="bg1">
                    <a:lumMod val="50000"/>
                  </a:schemeClr>
                </a:solidFill>
                <a:latin typeface="Monotype Corsiva" pitchFamily="66" charset="0"/>
                <a:ea typeface="Calibri" panose="020F0502020204030204" pitchFamily="34" charset="0"/>
              </a:rPr>
              <a:t>sérum témoin T+</a:t>
            </a:r>
            <a:endParaRPr lang="fr-FR" sz="1100" dirty="0">
              <a:solidFill>
                <a:schemeClr val="bg1">
                  <a:lumMod val="50000"/>
                </a:schemeClr>
              </a:solidFill>
              <a:effectLst/>
              <a:latin typeface="Monotype Corsiva" pitchFamily="66" charset="0"/>
              <a:ea typeface="Calibri" panose="020F0502020204030204" pitchFamily="34" charset="0"/>
            </a:endParaRPr>
          </a:p>
        </p:txBody>
      </p:sp>
      <p:sp>
        <p:nvSpPr>
          <p:cNvPr id="19" name="Ellipse 18">
            <a:extLst>
              <a:ext uri="{FF2B5EF4-FFF2-40B4-BE49-F238E27FC236}">
                <a16:creationId xmlns:a16="http://schemas.microsoft.com/office/drawing/2014/main" xmlns="" id="{9B752E0B-2AB0-460E-926F-748D631A66A5}"/>
              </a:ext>
            </a:extLst>
          </p:cNvPr>
          <p:cNvSpPr>
            <a:spLocks noChangeAspect="1" noChangeArrowheads="1"/>
          </p:cNvSpPr>
          <p:nvPr/>
        </p:nvSpPr>
        <p:spPr bwMode="auto">
          <a:xfrm>
            <a:off x="5317706" y="2728212"/>
            <a:ext cx="149225" cy="149225"/>
          </a:xfrm>
          <a:prstGeom prst="ellipse">
            <a:avLst/>
          </a:prstGeom>
          <a:solidFill>
            <a:srgbClr val="FFFFFF"/>
          </a:solidFill>
          <a:ln w="9525">
            <a:solidFill>
              <a:schemeClr val="bg1">
                <a:lumMod val="50000"/>
              </a:schemeClr>
            </a:solidFill>
            <a:round/>
            <a:headEnd/>
            <a:tailEnd/>
          </a:ln>
        </p:spPr>
        <p:txBody>
          <a:bodyPr rot="0" vert="horz" wrap="square" lIns="91440" tIns="45720" rIns="91440" bIns="45720" anchor="t" anchorCtr="0" upright="1">
            <a:noAutofit/>
          </a:bodyPr>
          <a:lstStyle/>
          <a:p>
            <a:endParaRPr lang="fr-FR"/>
          </a:p>
        </p:txBody>
      </p:sp>
      <p:sp>
        <p:nvSpPr>
          <p:cNvPr id="20" name="Ellipse 19">
            <a:extLst>
              <a:ext uri="{FF2B5EF4-FFF2-40B4-BE49-F238E27FC236}">
                <a16:creationId xmlns:a16="http://schemas.microsoft.com/office/drawing/2014/main" xmlns="" id="{4B1434E5-6345-48CF-A7CD-9A486D6788D4}"/>
              </a:ext>
            </a:extLst>
          </p:cNvPr>
          <p:cNvSpPr>
            <a:spLocks noChangeAspect="1" noChangeArrowheads="1"/>
          </p:cNvSpPr>
          <p:nvPr/>
        </p:nvSpPr>
        <p:spPr bwMode="auto">
          <a:xfrm>
            <a:off x="5317706" y="3323207"/>
            <a:ext cx="149225" cy="149225"/>
          </a:xfrm>
          <a:prstGeom prst="ellipse">
            <a:avLst/>
          </a:prstGeom>
          <a:solidFill>
            <a:srgbClr val="FFFFFF"/>
          </a:solidFill>
          <a:ln w="9525">
            <a:solidFill>
              <a:schemeClr val="bg1">
                <a:lumMod val="50000"/>
              </a:schemeClr>
            </a:solidFill>
            <a:round/>
            <a:headEnd/>
            <a:tailEnd/>
          </a:ln>
        </p:spPr>
        <p:txBody>
          <a:bodyPr rot="0" vert="horz" wrap="square" lIns="91440" tIns="45720" rIns="91440" bIns="45720" anchor="t" anchorCtr="0" upright="1">
            <a:noAutofit/>
          </a:bodyPr>
          <a:lstStyle/>
          <a:p>
            <a:endParaRPr lang="fr-FR"/>
          </a:p>
        </p:txBody>
      </p:sp>
      <p:sp>
        <p:nvSpPr>
          <p:cNvPr id="21" name="Forme libre 2">
            <a:extLst>
              <a:ext uri="{FF2B5EF4-FFF2-40B4-BE49-F238E27FC236}">
                <a16:creationId xmlns:a16="http://schemas.microsoft.com/office/drawing/2014/main" xmlns="" id="{2CD4D17C-A9DF-4ED2-A98A-F80D6FFEEEC5}"/>
              </a:ext>
            </a:extLst>
          </p:cNvPr>
          <p:cNvSpPr>
            <a:spLocks noChangeAspect="1"/>
          </p:cNvSpPr>
          <p:nvPr/>
        </p:nvSpPr>
        <p:spPr bwMode="auto">
          <a:xfrm rot="-1906564">
            <a:off x="5267541" y="2977767"/>
            <a:ext cx="413385" cy="498475"/>
          </a:xfrm>
          <a:custGeom>
            <a:avLst/>
            <a:gdLst>
              <a:gd name="T0" fmla="*/ 0 w 21600"/>
              <a:gd name="T1" fmla="*/ 0 h 21600"/>
              <a:gd name="T2" fmla="*/ 413385 w 21600"/>
              <a:gd name="T3" fmla="*/ 221198 h 21600"/>
              <a:gd name="T4" fmla="*/ 0 w 21600"/>
              <a:gd name="T5" fmla="*/ 498475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7207" y="0"/>
                  <a:pt x="13940" y="3595"/>
                  <a:pt x="17949" y="9585"/>
                </a:cubicBezTo>
              </a:path>
              <a:path w="21600" h="21600" stroke="0" extrusionOk="0">
                <a:moveTo>
                  <a:pt x="-1" y="0"/>
                </a:moveTo>
                <a:cubicBezTo>
                  <a:pt x="7207" y="0"/>
                  <a:pt x="13940" y="3595"/>
                  <a:pt x="17949" y="9585"/>
                </a:cubicBezTo>
                <a:lnTo>
                  <a:pt x="0" y="21600"/>
                </a:lnTo>
                <a:lnTo>
                  <a:pt x="-1" y="0"/>
                </a:lnTo>
                <a:close/>
              </a:path>
            </a:pathLst>
          </a:custGeom>
          <a:noFill/>
          <a:ln w="9525">
            <a:solidFill>
              <a:schemeClr val="bg1">
                <a:lumMod val="50000"/>
              </a:schemeClr>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fr-FR"/>
          </a:p>
        </p:txBody>
      </p:sp>
      <p:sp>
        <p:nvSpPr>
          <p:cNvPr id="22" name="Zone de texte 34">
            <a:extLst>
              <a:ext uri="{FF2B5EF4-FFF2-40B4-BE49-F238E27FC236}">
                <a16:creationId xmlns:a16="http://schemas.microsoft.com/office/drawing/2014/main" xmlns="" id="{20DE4FA0-938D-4D92-8BF4-B77153909EED}"/>
              </a:ext>
            </a:extLst>
          </p:cNvPr>
          <p:cNvSpPr txBox="1">
            <a:spLocks noChangeAspect="1" noChangeArrowheads="1"/>
          </p:cNvSpPr>
          <p:nvPr/>
        </p:nvSpPr>
        <p:spPr bwMode="auto">
          <a:xfrm>
            <a:off x="5774789" y="3491670"/>
            <a:ext cx="1554475" cy="266086"/>
          </a:xfrm>
          <a:prstGeom prst="rect">
            <a:avLst/>
          </a:prstGeom>
          <a:noFill/>
          <a:ln>
            <a:noFill/>
          </a:ln>
        </p:spPr>
        <p:txBody>
          <a:bodyPr rot="0" vert="horz" wrap="square" lIns="91440" tIns="45720" rIns="91440" bIns="45720" anchor="t" anchorCtr="0" upright="1">
            <a:noAutofit/>
          </a:bodyPr>
          <a:lstStyle/>
          <a:p>
            <a:pPr algn="l">
              <a:spcAft>
                <a:spcPts val="0"/>
              </a:spcAft>
            </a:pPr>
            <a:r>
              <a:rPr lang="fr-FR" sz="1200" dirty="0">
                <a:solidFill>
                  <a:schemeClr val="bg1">
                    <a:lumMod val="50000"/>
                  </a:schemeClr>
                </a:solidFill>
                <a:effectLst/>
                <a:latin typeface="Monotype Corsiva" pitchFamily="66" charset="0"/>
                <a:ea typeface="Calibri" panose="020F0502020204030204" pitchFamily="34" charset="0"/>
              </a:rPr>
              <a:t>Puits contenant le venin</a:t>
            </a:r>
            <a:endParaRPr lang="fr-FR" sz="1100" dirty="0">
              <a:solidFill>
                <a:schemeClr val="bg1">
                  <a:lumMod val="50000"/>
                </a:schemeClr>
              </a:solidFill>
              <a:effectLst/>
              <a:latin typeface="Monotype Corsiva" pitchFamily="66" charset="0"/>
              <a:ea typeface="Calibri" panose="020F0502020204030204" pitchFamily="34" charset="0"/>
            </a:endParaRPr>
          </a:p>
          <a:p>
            <a:pPr algn="ctr">
              <a:spcAft>
                <a:spcPts val="0"/>
              </a:spcAft>
            </a:pPr>
            <a:r>
              <a:rPr lang="fr-FR" sz="1200" dirty="0">
                <a:solidFill>
                  <a:schemeClr val="bg1">
                    <a:lumMod val="50000"/>
                  </a:schemeClr>
                </a:solidFill>
                <a:effectLst/>
                <a:latin typeface="Monotype Corsiva" pitchFamily="66" charset="0"/>
                <a:ea typeface="Calibri" panose="020F0502020204030204" pitchFamily="34" charset="0"/>
              </a:rPr>
              <a:t> </a:t>
            </a:r>
            <a:endParaRPr lang="fr-FR" sz="1100" dirty="0">
              <a:solidFill>
                <a:schemeClr val="bg1">
                  <a:lumMod val="50000"/>
                </a:schemeClr>
              </a:solidFill>
              <a:effectLst/>
              <a:latin typeface="Monotype Corsiva" pitchFamily="66" charset="0"/>
              <a:ea typeface="Calibri" panose="020F0502020204030204" pitchFamily="34" charset="0"/>
            </a:endParaRPr>
          </a:p>
          <a:p>
            <a:pPr algn="ctr">
              <a:spcAft>
                <a:spcPts val="0"/>
              </a:spcAft>
            </a:pPr>
            <a:r>
              <a:rPr lang="fr-FR" sz="1200" dirty="0">
                <a:solidFill>
                  <a:schemeClr val="bg1">
                    <a:lumMod val="50000"/>
                  </a:schemeClr>
                </a:solidFill>
                <a:effectLst/>
                <a:latin typeface="Monotype Corsiva" pitchFamily="66" charset="0"/>
                <a:ea typeface="Calibri" panose="020F0502020204030204" pitchFamily="34" charset="0"/>
              </a:rPr>
              <a:t> </a:t>
            </a:r>
            <a:endParaRPr lang="fr-FR" sz="1100" dirty="0">
              <a:solidFill>
                <a:schemeClr val="bg1">
                  <a:lumMod val="50000"/>
                </a:schemeClr>
              </a:solidFill>
              <a:effectLst/>
              <a:latin typeface="Monotype Corsiva" pitchFamily="66" charset="0"/>
              <a:ea typeface="Calibri" panose="020F0502020204030204" pitchFamily="34" charset="0"/>
            </a:endParaRPr>
          </a:p>
        </p:txBody>
      </p:sp>
      <p:cxnSp>
        <p:nvCxnSpPr>
          <p:cNvPr id="23" name="Connecteur droit 22">
            <a:extLst>
              <a:ext uri="{FF2B5EF4-FFF2-40B4-BE49-F238E27FC236}">
                <a16:creationId xmlns:a16="http://schemas.microsoft.com/office/drawing/2014/main" xmlns="" id="{0D948905-F503-43FE-A681-D66E528900A6}"/>
              </a:ext>
            </a:extLst>
          </p:cNvPr>
          <p:cNvCxnSpPr>
            <a:cxnSpLocks noChangeAspect="1" noChangeShapeType="1"/>
          </p:cNvCxnSpPr>
          <p:nvPr/>
        </p:nvCxnSpPr>
        <p:spPr bwMode="auto">
          <a:xfrm flipH="1">
            <a:off x="5466930" y="2797448"/>
            <a:ext cx="612000" cy="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cxnSp>
        <p:nvCxnSpPr>
          <p:cNvPr id="24" name="Connecteur droit 23">
            <a:extLst>
              <a:ext uri="{FF2B5EF4-FFF2-40B4-BE49-F238E27FC236}">
                <a16:creationId xmlns:a16="http://schemas.microsoft.com/office/drawing/2014/main" xmlns="" id="{3D16F9A6-45AE-4C58-A6AE-F8E0BD288572}"/>
              </a:ext>
            </a:extLst>
          </p:cNvPr>
          <p:cNvCxnSpPr>
            <a:cxnSpLocks noChangeAspect="1" noChangeShapeType="1"/>
          </p:cNvCxnSpPr>
          <p:nvPr/>
        </p:nvCxnSpPr>
        <p:spPr bwMode="auto">
          <a:xfrm flipH="1">
            <a:off x="5552656" y="3129532"/>
            <a:ext cx="348615" cy="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cxnSp>
        <p:nvCxnSpPr>
          <p:cNvPr id="25" name="Connecteur droit 24">
            <a:extLst>
              <a:ext uri="{FF2B5EF4-FFF2-40B4-BE49-F238E27FC236}">
                <a16:creationId xmlns:a16="http://schemas.microsoft.com/office/drawing/2014/main" xmlns="" id="{4BC47097-591D-4F86-B387-B7464BA96097}"/>
              </a:ext>
            </a:extLst>
          </p:cNvPr>
          <p:cNvCxnSpPr>
            <a:cxnSpLocks noChangeAspect="1" noChangeShapeType="1"/>
            <a:stCxn id="22" idx="1"/>
            <a:endCxn id="20" idx="6"/>
          </p:cNvCxnSpPr>
          <p:nvPr/>
        </p:nvCxnSpPr>
        <p:spPr bwMode="auto">
          <a:xfrm flipH="1" flipV="1">
            <a:off x="5466931" y="3397820"/>
            <a:ext cx="307858" cy="226893"/>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cxnSp>
      <p:sp>
        <p:nvSpPr>
          <p:cNvPr id="26" name="Zone de texte 39">
            <a:extLst>
              <a:ext uri="{FF2B5EF4-FFF2-40B4-BE49-F238E27FC236}">
                <a16:creationId xmlns:a16="http://schemas.microsoft.com/office/drawing/2014/main" xmlns="" id="{8548E4FA-022A-4C05-A091-F06B3D1F5D44}"/>
              </a:ext>
            </a:extLst>
          </p:cNvPr>
          <p:cNvSpPr txBox="1">
            <a:spLocks noChangeArrowheads="1"/>
          </p:cNvSpPr>
          <p:nvPr/>
        </p:nvSpPr>
        <p:spPr bwMode="auto">
          <a:xfrm>
            <a:off x="5167272" y="2260103"/>
            <a:ext cx="1513920" cy="317569"/>
          </a:xfrm>
          <a:prstGeom prst="rect">
            <a:avLst/>
          </a:prstGeom>
          <a:noFill/>
          <a:ln>
            <a:noFill/>
          </a:ln>
        </p:spPr>
        <p:txBody>
          <a:bodyPr rot="0" vert="horz" wrap="square" lIns="91440" tIns="45720" rIns="91440" bIns="45720" anchor="t" anchorCtr="0" upright="1">
            <a:noAutofit/>
          </a:bodyPr>
          <a:lstStyle/>
          <a:p>
            <a:pPr algn="l">
              <a:spcAft>
                <a:spcPts val="0"/>
              </a:spcAft>
            </a:pPr>
            <a:r>
              <a:rPr lang="fr-FR" sz="1400" i="1" dirty="0">
                <a:latin typeface="Monotype Corsiva" pitchFamily="66" charset="0"/>
                <a:ea typeface="Calibri" panose="020F0502020204030204" pitchFamily="34" charset="0"/>
              </a:rPr>
              <a:t>Lecture des résultats</a:t>
            </a:r>
            <a:endParaRPr lang="fr-FR" sz="1200" i="1" dirty="0">
              <a:effectLst/>
              <a:latin typeface="Monotype Corsiva" pitchFamily="66" charset="0"/>
              <a:ea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0"/>
          </p:nvPr>
        </p:nvSpPr>
        <p:spPr/>
        <p:txBody>
          <a:bodyPr/>
          <a:lstStyle/>
          <a:p>
            <a:r>
              <a:rPr lang="fr-FR" dirty="0"/>
              <a:t>51</a:t>
            </a:r>
          </a:p>
        </p:txBody>
      </p:sp>
      <p:sp>
        <p:nvSpPr>
          <p:cNvPr id="3" name="Espace réservé du texte 2"/>
          <p:cNvSpPr>
            <a:spLocks noGrp="1"/>
          </p:cNvSpPr>
          <p:nvPr>
            <p:ph type="body" sz="quarter" idx="11"/>
          </p:nvPr>
        </p:nvSpPr>
        <p:spPr/>
        <p:txBody>
          <a:bodyPr/>
          <a:lstStyle/>
          <a:p>
            <a:r>
              <a:rPr lang="fr-FR" dirty="0"/>
              <a:t>52</a:t>
            </a:r>
          </a:p>
        </p:txBody>
      </p:sp>
      <p:sp>
        <p:nvSpPr>
          <p:cNvPr id="5" name="Espace réservé du texte 4"/>
          <p:cNvSpPr>
            <a:spLocks noGrp="1"/>
          </p:cNvSpPr>
          <p:nvPr>
            <p:ph type="body" sz="quarter" idx="13"/>
          </p:nvPr>
        </p:nvSpPr>
        <p:spPr>
          <a:xfrm>
            <a:off x="5131852" y="1988840"/>
            <a:ext cx="2088232" cy="3362672"/>
          </a:xfrm>
        </p:spPr>
        <p:txBody>
          <a:bodyPr/>
          <a:lstStyle/>
          <a:p>
            <a:r>
              <a:rPr lang="fr-FR" sz="1050" u="sng" dirty="0"/>
              <a:t>Structure des gènes codant les anticorps :</a:t>
            </a:r>
          </a:p>
          <a:p>
            <a:endParaRPr lang="fr-FR" sz="600" u="sng" dirty="0"/>
          </a:p>
          <a:p>
            <a:r>
              <a:rPr lang="fr-FR" sz="1050" dirty="0"/>
              <a:t>Les gènes codant les chaînes des anticorps sont situés sur des chromosomes différents. Les chaînes lourdes sont constituées de 4 régions différentes : la région constante C, la région de diversité D, la région de jonction J, et la région variable V. Chacune de ces régions est codée par un gène différent. Il existe plusieurs segments par gène codant pour les parties V, D, J et C. Ces segments diffèrent légèrement entre eux par leur séquence nucléotidique. De la même manière, les chaînes légères sont faites de 3 régions différentes (C, J et V) codées par des gènes différents.</a:t>
            </a:r>
          </a:p>
        </p:txBody>
      </p:sp>
      <p:sp>
        <p:nvSpPr>
          <p:cNvPr id="6" name="Espace réservé du texte 5"/>
          <p:cNvSpPr>
            <a:spLocks noGrp="1"/>
          </p:cNvSpPr>
          <p:nvPr>
            <p:ph type="body" sz="quarter" idx="14"/>
          </p:nvPr>
        </p:nvSpPr>
        <p:spPr/>
        <p:txBody>
          <a:bodyPr/>
          <a:lstStyle/>
          <a:p>
            <a:r>
              <a:rPr lang="fr-FR" dirty="0"/>
              <a:t>51</a:t>
            </a:r>
          </a:p>
        </p:txBody>
      </p:sp>
      <p:sp>
        <p:nvSpPr>
          <p:cNvPr id="8" name="Espace réservé du texte 7"/>
          <p:cNvSpPr>
            <a:spLocks noGrp="1"/>
          </p:cNvSpPr>
          <p:nvPr>
            <p:ph type="body" sz="quarter" idx="16"/>
          </p:nvPr>
        </p:nvSpPr>
        <p:spPr/>
        <p:txBody>
          <a:bodyPr/>
          <a:lstStyle/>
          <a:p>
            <a:r>
              <a:rPr lang="fr-FR" dirty="0"/>
              <a:t>RECOMBINAISON</a:t>
            </a:r>
          </a:p>
        </p:txBody>
      </p:sp>
      <p:sp>
        <p:nvSpPr>
          <p:cNvPr id="9" name="Espace réservé du texte 8"/>
          <p:cNvSpPr>
            <a:spLocks noGrp="1"/>
          </p:cNvSpPr>
          <p:nvPr>
            <p:ph type="body" sz="quarter" idx="17"/>
          </p:nvPr>
        </p:nvSpPr>
        <p:spPr/>
        <p:txBody>
          <a:bodyPr/>
          <a:lstStyle/>
          <a:p>
            <a:r>
              <a:rPr lang="fr-FR" dirty="0"/>
              <a:t>52</a:t>
            </a:r>
          </a:p>
        </p:txBody>
      </p:sp>
      <p:sp>
        <p:nvSpPr>
          <p:cNvPr id="16" name="Espace réservé du texte 6">
            <a:extLst>
              <a:ext uri="{FF2B5EF4-FFF2-40B4-BE49-F238E27FC236}">
                <a16:creationId xmlns:a16="http://schemas.microsoft.com/office/drawing/2014/main" xmlns="" id="{C566ECFA-FABF-420A-AE5B-1624BE8F1ACA}"/>
              </a:ext>
            </a:extLst>
          </p:cNvPr>
          <p:cNvSpPr txBox="1">
            <a:spLocks/>
          </p:cNvSpPr>
          <p:nvPr/>
        </p:nvSpPr>
        <p:spPr>
          <a:xfrm>
            <a:off x="488504" y="4293096"/>
            <a:ext cx="2088232" cy="1058416"/>
          </a:xfrm>
          <a:prstGeom prst="rect">
            <a:avLst/>
          </a:prstGeom>
        </p:spPr>
        <p:txBody>
          <a:bodyPr vert="horz" lIns="91440" tIns="45720" rIns="91440" bIns="45720" rtlCol="0">
            <a:noAutofit/>
          </a:bodyPr>
          <a:lstStyle>
            <a:lvl1pPr marL="0" indent="-342900" algn="ctr" defTabSz="914400" rtl="0" eaLnBrk="1" latinLnBrk="0" hangingPunct="1">
              <a:spcBef>
                <a:spcPts val="0"/>
              </a:spcBef>
              <a:buFont typeface="Arial" pitchFamily="34" charset="0"/>
              <a:buNone/>
              <a:defRPr sz="1200" kern="1200">
                <a:solidFill>
                  <a:schemeClr val="tx1"/>
                </a:solidFill>
                <a:latin typeface="+mn-lt"/>
                <a:ea typeface="+mn-ea"/>
                <a:cs typeface="+mn-cs"/>
              </a:defRPr>
            </a:lvl1pPr>
            <a:lvl2pPr marL="0" indent="-285750" algn="l" defTabSz="914400" rtl="0" eaLnBrk="1" latinLnBrk="0" hangingPunct="1">
              <a:spcBef>
                <a:spcPts val="0"/>
              </a:spcBef>
              <a:buFont typeface="Arial" pitchFamily="34" charset="0"/>
              <a:buNone/>
              <a:defRPr sz="1400" kern="1200">
                <a:solidFill>
                  <a:schemeClr val="tx1"/>
                </a:solidFill>
                <a:latin typeface="+mn-lt"/>
                <a:ea typeface="+mn-ea"/>
                <a:cs typeface="+mn-cs"/>
              </a:defRPr>
            </a:lvl2pPr>
            <a:lvl3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3pPr>
            <a:lvl4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4pPr>
            <a:lvl5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a:t>Cette piste ne mène à rien. Il faut revoir les résultats de l’expérience sans plus attendre !</a:t>
            </a:r>
          </a:p>
          <a:p>
            <a:r>
              <a:rPr lang="fr-FR" b="1" i="1"/>
              <a:t>Ajoutez une pénalité</a:t>
            </a:r>
            <a:endParaRPr lang="fr-FR" b="1" i="1" dirty="0"/>
          </a:p>
        </p:txBody>
      </p:sp>
      <p:sp>
        <p:nvSpPr>
          <p:cNvPr id="17" name="Espace réservé du texte 9">
            <a:extLst>
              <a:ext uri="{FF2B5EF4-FFF2-40B4-BE49-F238E27FC236}">
                <a16:creationId xmlns:a16="http://schemas.microsoft.com/office/drawing/2014/main" xmlns="" id="{8D8BA6A5-A24C-48D7-AF78-506CE5F6DBBB}"/>
              </a:ext>
            </a:extLst>
          </p:cNvPr>
          <p:cNvSpPr txBox="1">
            <a:spLocks/>
          </p:cNvSpPr>
          <p:nvPr/>
        </p:nvSpPr>
        <p:spPr>
          <a:xfrm>
            <a:off x="885716" y="1510911"/>
            <a:ext cx="1584176" cy="333913"/>
          </a:xfrm>
          <a:prstGeom prst="rect">
            <a:avLst/>
          </a:prstGeom>
        </p:spPr>
        <p:txBody>
          <a:bodyPr vert="horz" lIns="91440" tIns="45720" rIns="91440" bIns="45720" rtlCol="0">
            <a:noAutofit/>
          </a:bodyPr>
          <a:lstStyle>
            <a:lvl1pPr marL="0" indent="-342900" algn="l" defTabSz="914400" rtl="0" eaLnBrk="1" latinLnBrk="0" hangingPunct="1">
              <a:spcBef>
                <a:spcPts val="0"/>
              </a:spcBef>
              <a:buFont typeface="Arial" pitchFamily="34" charset="0"/>
              <a:buNone/>
              <a:defRPr sz="1200" kern="1200" baseline="0">
                <a:solidFill>
                  <a:schemeClr val="tx1"/>
                </a:solidFill>
                <a:latin typeface="+mn-lt"/>
                <a:ea typeface="+mn-ea"/>
                <a:cs typeface="+mn-cs"/>
              </a:defRPr>
            </a:lvl1pPr>
            <a:lvl2pPr marL="0" indent="-285750" algn="l" defTabSz="914400" rtl="0" eaLnBrk="1" latinLnBrk="0" hangingPunct="1">
              <a:spcBef>
                <a:spcPts val="0"/>
              </a:spcBef>
              <a:buFont typeface="Arial" pitchFamily="34" charset="0"/>
              <a:buNone/>
              <a:defRPr sz="1400" kern="1200">
                <a:solidFill>
                  <a:schemeClr val="tx1"/>
                </a:solidFill>
                <a:latin typeface="+mn-lt"/>
                <a:ea typeface="+mn-ea"/>
                <a:cs typeface="+mn-cs"/>
              </a:defRPr>
            </a:lvl2pPr>
            <a:lvl3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3pPr>
            <a:lvl4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4pPr>
            <a:lvl5pPr marL="0" indent="-228600" algn="l" defTabSz="914400" rtl="0" eaLnBrk="1" latinLnBrk="0" hangingPunct="1">
              <a:spcBef>
                <a:spcPts val="0"/>
              </a:spcBef>
              <a:buFont typeface="Arial"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a:t>MAUVAISE PISTE</a:t>
            </a:r>
            <a:endParaRPr lang="fr-FR" dirty="0"/>
          </a:p>
        </p:txBody>
      </p:sp>
      <p:pic>
        <p:nvPicPr>
          <p:cNvPr id="18" name="Picture 2" descr="C:\Users\Baptiste\Documents\Cours Baba\Capsules-Stock\IMG\cross-296395_640.png">
            <a:extLst>
              <a:ext uri="{FF2B5EF4-FFF2-40B4-BE49-F238E27FC236}">
                <a16:creationId xmlns:a16="http://schemas.microsoft.com/office/drawing/2014/main" xmlns="" id="{823DEF9B-F08E-4DDA-BE58-711ECEFBE5C6}"/>
              </a:ext>
            </a:extLst>
          </p:cNvPr>
          <p:cNvPicPr>
            <a:picLocks noChangeAspect="1" noChangeArrowheads="1"/>
          </p:cNvPicPr>
          <p:nvPr/>
        </p:nvPicPr>
        <p:blipFill>
          <a:blip r:embed="rId2" cstate="print"/>
          <a:srcRect/>
          <a:stretch>
            <a:fillRect/>
          </a:stretch>
        </p:blipFill>
        <p:spPr bwMode="auto">
          <a:xfrm>
            <a:off x="2280506" y="1503446"/>
            <a:ext cx="261394" cy="252000"/>
          </a:xfrm>
          <a:prstGeom prst="rect">
            <a:avLst/>
          </a:prstGeom>
          <a:noFill/>
        </p:spPr>
      </p:pic>
      <p:pic>
        <p:nvPicPr>
          <p:cNvPr id="19" name="Picture 1" descr="C:\Users\Baptiste\Documents\Cours Baba\Capsules-Stock\IMG\hourglass-23654_1280.png">
            <a:extLst>
              <a:ext uri="{FF2B5EF4-FFF2-40B4-BE49-F238E27FC236}">
                <a16:creationId xmlns:a16="http://schemas.microsoft.com/office/drawing/2014/main" xmlns="" id="{3B638A44-4C13-4F45-ABD4-1F924F957E62}"/>
              </a:ext>
            </a:extLst>
          </p:cNvPr>
          <p:cNvPicPr>
            <a:picLocks noChangeAspect="1" noChangeArrowheads="1"/>
          </p:cNvPicPr>
          <p:nvPr/>
        </p:nvPicPr>
        <p:blipFill>
          <a:blip r:embed="rId3" cstate="print"/>
          <a:srcRect/>
          <a:stretch>
            <a:fillRect/>
          </a:stretch>
        </p:blipFill>
        <p:spPr bwMode="auto">
          <a:xfrm>
            <a:off x="992560" y="2204864"/>
            <a:ext cx="1080000" cy="1814174"/>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texte 5"/>
          <p:cNvSpPr>
            <a:spLocks noGrp="1"/>
          </p:cNvSpPr>
          <p:nvPr>
            <p:ph type="body" sz="quarter" idx="12"/>
          </p:nvPr>
        </p:nvSpPr>
        <p:spPr>
          <a:xfrm>
            <a:off x="892089" y="1510911"/>
            <a:ext cx="1584176" cy="333913"/>
          </a:xfrm>
        </p:spPr>
        <p:txBody>
          <a:bodyPr/>
          <a:lstStyle/>
          <a:p>
            <a:r>
              <a:rPr lang="fr-FR" dirty="0"/>
              <a:t>PUZZLE ANTICORPS</a:t>
            </a:r>
          </a:p>
        </p:txBody>
      </p:sp>
      <p:sp>
        <p:nvSpPr>
          <p:cNvPr id="12" name="Espace réservé du texte 7"/>
          <p:cNvSpPr>
            <a:spLocks noGrp="1"/>
          </p:cNvSpPr>
          <p:nvPr>
            <p:ph type="body" sz="quarter" idx="14"/>
          </p:nvPr>
        </p:nvSpPr>
        <p:spPr>
          <a:xfrm>
            <a:off x="551803" y="1510911"/>
            <a:ext cx="360040" cy="360040"/>
          </a:xfrm>
        </p:spPr>
        <p:txBody>
          <a:bodyPr/>
          <a:lstStyle/>
          <a:p>
            <a:r>
              <a:rPr lang="fr-FR" dirty="0"/>
              <a:t>39</a:t>
            </a:r>
          </a:p>
        </p:txBody>
      </p:sp>
      <p:sp>
        <p:nvSpPr>
          <p:cNvPr id="13" name="Espace réservé du texte 8"/>
          <p:cNvSpPr>
            <a:spLocks noGrp="1"/>
          </p:cNvSpPr>
          <p:nvPr>
            <p:ph type="body" sz="quarter" idx="15"/>
          </p:nvPr>
        </p:nvSpPr>
        <p:spPr>
          <a:xfrm>
            <a:off x="488504" y="4797152"/>
            <a:ext cx="2088232" cy="554360"/>
          </a:xfrm>
        </p:spPr>
        <p:txBody>
          <a:bodyPr/>
          <a:lstStyle/>
          <a:p>
            <a:r>
              <a:rPr lang="fr-FR" b="1" dirty="0"/>
              <a:t>Découpez</a:t>
            </a:r>
            <a:r>
              <a:rPr lang="fr-FR" dirty="0"/>
              <a:t> la carte pour reconstituer un anticorps.</a:t>
            </a:r>
          </a:p>
        </p:txBody>
      </p:sp>
      <p:pic>
        <p:nvPicPr>
          <p:cNvPr id="14" name="Picture 2"/>
          <p:cNvPicPr>
            <a:picLocks noChangeAspect="1" noChangeArrowheads="1"/>
          </p:cNvPicPr>
          <p:nvPr/>
        </p:nvPicPr>
        <p:blipFill>
          <a:blip r:embed="rId2" cstate="print"/>
          <a:srcRect/>
          <a:stretch>
            <a:fillRect/>
          </a:stretch>
        </p:blipFill>
        <p:spPr bwMode="auto">
          <a:xfrm rot="5400000">
            <a:off x="218853" y="2367823"/>
            <a:ext cx="2684611" cy="2052000"/>
          </a:xfrm>
          <a:prstGeom prst="rect">
            <a:avLst/>
          </a:prstGeom>
          <a:noFill/>
          <a:ln w="9525">
            <a:noFill/>
            <a:miter lim="800000"/>
            <a:headEnd/>
            <a:tailEnd/>
          </a:ln>
          <a:effectLst/>
        </p:spPr>
      </p:pic>
      <p:sp>
        <p:nvSpPr>
          <p:cNvPr id="15" name="Espace réservé du texte 14"/>
          <p:cNvSpPr>
            <a:spLocks noGrp="1"/>
          </p:cNvSpPr>
          <p:nvPr>
            <p:ph type="body" sz="quarter" idx="10"/>
          </p:nvPr>
        </p:nvSpPr>
        <p:spPr/>
        <p:txBody>
          <a:bodyPr/>
          <a:lstStyle/>
          <a:p>
            <a:r>
              <a:rPr lang="fr-FR" dirty="0"/>
              <a:t>39</a:t>
            </a:r>
          </a:p>
        </p:txBody>
      </p:sp>
      <p:sp>
        <p:nvSpPr>
          <p:cNvPr id="16" name="Espace réservé du texte 3"/>
          <p:cNvSpPr>
            <a:spLocks noGrp="1"/>
          </p:cNvSpPr>
          <p:nvPr>
            <p:ph type="body" sz="quarter" idx="10"/>
          </p:nvPr>
        </p:nvSpPr>
        <p:spPr>
          <a:xfrm>
            <a:off x="7854044" y="2982504"/>
            <a:ext cx="1008062" cy="863600"/>
          </a:xfrm>
        </p:spPr>
        <p:txBody>
          <a:bodyPr/>
          <a:lstStyle/>
          <a:p>
            <a:r>
              <a:rPr lang="fr-FR" dirty="0"/>
              <a:t>39</a:t>
            </a:r>
          </a:p>
        </p:txBody>
      </p:sp>
      <p:sp>
        <p:nvSpPr>
          <p:cNvPr id="17" name="Espace réservé du texte 5"/>
          <p:cNvSpPr>
            <a:spLocks noGrp="1"/>
          </p:cNvSpPr>
          <p:nvPr>
            <p:ph type="body" sz="quarter" idx="12"/>
          </p:nvPr>
        </p:nvSpPr>
        <p:spPr>
          <a:xfrm>
            <a:off x="5537177" y="1514327"/>
            <a:ext cx="1584176" cy="333913"/>
          </a:xfrm>
        </p:spPr>
        <p:txBody>
          <a:bodyPr/>
          <a:lstStyle/>
          <a:p>
            <a:r>
              <a:rPr lang="fr-FR" dirty="0"/>
              <a:t>PUZZLE ANTICORPS</a:t>
            </a:r>
          </a:p>
        </p:txBody>
      </p:sp>
      <p:sp>
        <p:nvSpPr>
          <p:cNvPr id="18" name="Espace réservé du texte 7"/>
          <p:cNvSpPr>
            <a:spLocks noGrp="1"/>
          </p:cNvSpPr>
          <p:nvPr>
            <p:ph type="body" sz="quarter" idx="14"/>
          </p:nvPr>
        </p:nvSpPr>
        <p:spPr>
          <a:xfrm>
            <a:off x="5196891" y="1514327"/>
            <a:ext cx="360040" cy="360040"/>
          </a:xfrm>
        </p:spPr>
        <p:txBody>
          <a:bodyPr/>
          <a:lstStyle/>
          <a:p>
            <a:r>
              <a:rPr lang="fr-FR" dirty="0"/>
              <a:t>39</a:t>
            </a:r>
          </a:p>
        </p:txBody>
      </p:sp>
      <p:sp>
        <p:nvSpPr>
          <p:cNvPr id="19" name="Espace réservé du texte 8"/>
          <p:cNvSpPr>
            <a:spLocks noGrp="1"/>
          </p:cNvSpPr>
          <p:nvPr>
            <p:ph type="body" sz="quarter" idx="15"/>
          </p:nvPr>
        </p:nvSpPr>
        <p:spPr>
          <a:xfrm>
            <a:off x="5133592" y="4800568"/>
            <a:ext cx="2088232" cy="554360"/>
          </a:xfrm>
        </p:spPr>
        <p:txBody>
          <a:bodyPr/>
          <a:lstStyle/>
          <a:p>
            <a:r>
              <a:rPr lang="fr-FR" b="1" dirty="0"/>
              <a:t>Découpez</a:t>
            </a:r>
            <a:r>
              <a:rPr lang="fr-FR" dirty="0"/>
              <a:t> la carte pour reconstituer un anticorps.</a:t>
            </a:r>
          </a:p>
        </p:txBody>
      </p:sp>
      <p:pic>
        <p:nvPicPr>
          <p:cNvPr id="20" name="Picture 2"/>
          <p:cNvPicPr>
            <a:picLocks noChangeAspect="1" noChangeArrowheads="1"/>
          </p:cNvPicPr>
          <p:nvPr/>
        </p:nvPicPr>
        <p:blipFill>
          <a:blip r:embed="rId2" cstate="print"/>
          <a:srcRect/>
          <a:stretch>
            <a:fillRect/>
          </a:stretch>
        </p:blipFill>
        <p:spPr bwMode="auto">
          <a:xfrm rot="5400000">
            <a:off x="4863941" y="2371239"/>
            <a:ext cx="2684611" cy="2052000"/>
          </a:xfrm>
          <a:prstGeom prst="rect">
            <a:avLst/>
          </a:prstGeom>
          <a:noFill/>
          <a:ln w="9525">
            <a:noFill/>
            <a:miter lim="800000"/>
            <a:headEnd/>
            <a:tailEnd/>
          </a:ln>
          <a:effectLst/>
        </p:spPr>
      </p:pic>
      <p:sp>
        <p:nvSpPr>
          <p:cNvPr id="21" name="ZoneTexte 20"/>
          <p:cNvSpPr txBox="1"/>
          <p:nvPr/>
        </p:nvSpPr>
        <p:spPr>
          <a:xfrm>
            <a:off x="4448944" y="404664"/>
            <a:ext cx="1069588" cy="369332"/>
          </a:xfrm>
          <a:prstGeom prst="rect">
            <a:avLst/>
          </a:prstGeom>
          <a:noFill/>
        </p:spPr>
        <p:txBody>
          <a:bodyPr wrap="none" rtlCol="0">
            <a:spAutoFit/>
          </a:bodyPr>
          <a:lstStyle/>
          <a:p>
            <a:r>
              <a:rPr lang="fr-FR" dirty="0"/>
              <a:t>39 en rab</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P</a:t>
            </a:r>
          </a:p>
        </p:txBody>
      </p:sp>
      <p:sp>
        <p:nvSpPr>
          <p:cNvPr id="5" name="Espace réservé du texte 4"/>
          <p:cNvSpPr>
            <a:spLocks noGrp="1"/>
          </p:cNvSpPr>
          <p:nvPr>
            <p:ph type="body" sz="quarter" idx="11"/>
          </p:nvPr>
        </p:nvSpPr>
        <p:spPr/>
        <p:txBody>
          <a:bodyPr/>
          <a:lstStyle/>
          <a:p>
            <a:r>
              <a:rPr lang="fr-FR" dirty="0"/>
              <a:t>S</a:t>
            </a:r>
          </a:p>
        </p:txBody>
      </p:sp>
      <p:sp>
        <p:nvSpPr>
          <p:cNvPr id="6" name="Espace réservé du texte 5"/>
          <p:cNvSpPr>
            <a:spLocks noGrp="1"/>
          </p:cNvSpPr>
          <p:nvPr>
            <p:ph type="body" sz="quarter" idx="12"/>
          </p:nvPr>
        </p:nvSpPr>
        <p:spPr/>
        <p:txBody>
          <a:bodyPr/>
          <a:lstStyle/>
          <a:p>
            <a:r>
              <a:rPr lang="fr-FR" dirty="0"/>
              <a:t>POST-IT</a:t>
            </a:r>
          </a:p>
        </p:txBody>
      </p:sp>
      <p:sp>
        <p:nvSpPr>
          <p:cNvPr id="7" name="Espace réservé du texte 6"/>
          <p:cNvSpPr>
            <a:spLocks noGrp="1"/>
          </p:cNvSpPr>
          <p:nvPr>
            <p:ph type="body" sz="quarter" idx="13"/>
          </p:nvPr>
        </p:nvSpPr>
        <p:spPr>
          <a:xfrm>
            <a:off x="5131852" y="4365104"/>
            <a:ext cx="2088232" cy="914400"/>
          </a:xfrm>
        </p:spPr>
        <p:txBody>
          <a:bodyPr/>
          <a:lstStyle/>
          <a:p>
            <a:pPr algn="ctr"/>
            <a:r>
              <a:rPr lang="fr-FR" dirty="0"/>
              <a:t>Voilà peut-être l’origine de vos symptômes !</a:t>
            </a:r>
          </a:p>
          <a:p>
            <a:pPr algn="ctr"/>
            <a:r>
              <a:rPr lang="fr-FR" dirty="0"/>
              <a:t>Vous décidez de ne pas vous approcher…</a:t>
            </a:r>
          </a:p>
        </p:txBody>
      </p:sp>
      <p:sp>
        <p:nvSpPr>
          <p:cNvPr id="8" name="Espace réservé du texte 7"/>
          <p:cNvSpPr>
            <a:spLocks noGrp="1"/>
          </p:cNvSpPr>
          <p:nvPr>
            <p:ph type="body" sz="quarter" idx="14"/>
          </p:nvPr>
        </p:nvSpPr>
        <p:spPr/>
        <p:txBody>
          <a:bodyPr/>
          <a:lstStyle/>
          <a:p>
            <a:r>
              <a:rPr lang="fr-FR" dirty="0"/>
              <a:t>P</a:t>
            </a:r>
          </a:p>
        </p:txBody>
      </p:sp>
      <p:sp>
        <p:nvSpPr>
          <p:cNvPr id="9" name="Espace réservé du texte 8"/>
          <p:cNvSpPr>
            <a:spLocks noGrp="1"/>
          </p:cNvSpPr>
          <p:nvPr>
            <p:ph type="body" sz="quarter" idx="15"/>
          </p:nvPr>
        </p:nvSpPr>
        <p:spPr>
          <a:xfrm>
            <a:off x="488504" y="4725144"/>
            <a:ext cx="2088232" cy="554360"/>
          </a:xfrm>
        </p:spPr>
        <p:txBody>
          <a:bodyPr/>
          <a:lstStyle/>
          <a:p>
            <a:pPr algn="ctr"/>
            <a:r>
              <a:rPr lang="fr-FR" dirty="0" smtClean="0"/>
              <a:t>Une liste </a:t>
            </a:r>
            <a:r>
              <a:rPr lang="fr-FR" i="1" dirty="0" smtClean="0"/>
              <a:t>a priori</a:t>
            </a:r>
            <a:r>
              <a:rPr lang="fr-FR" dirty="0" smtClean="0"/>
              <a:t> sans grand intérêt…</a:t>
            </a:r>
            <a:endParaRPr lang="fr-FR" dirty="0"/>
          </a:p>
        </p:txBody>
      </p:sp>
      <p:sp>
        <p:nvSpPr>
          <p:cNvPr id="10" name="Espace réservé du texte 9"/>
          <p:cNvSpPr>
            <a:spLocks noGrp="1"/>
          </p:cNvSpPr>
          <p:nvPr>
            <p:ph type="body" sz="quarter" idx="16"/>
          </p:nvPr>
        </p:nvSpPr>
        <p:spPr/>
        <p:txBody>
          <a:bodyPr/>
          <a:lstStyle/>
          <a:p>
            <a:r>
              <a:rPr lang="fr-FR" dirty="0"/>
              <a:t>SERPENT</a:t>
            </a:r>
          </a:p>
        </p:txBody>
      </p:sp>
      <p:sp>
        <p:nvSpPr>
          <p:cNvPr id="11" name="Espace réservé du texte 10"/>
          <p:cNvSpPr>
            <a:spLocks noGrp="1"/>
          </p:cNvSpPr>
          <p:nvPr>
            <p:ph type="body" sz="quarter" idx="17"/>
          </p:nvPr>
        </p:nvSpPr>
        <p:spPr/>
        <p:txBody>
          <a:bodyPr/>
          <a:lstStyle/>
          <a:p>
            <a:r>
              <a:rPr lang="fr-FR" dirty="0"/>
              <a:t>S</a:t>
            </a:r>
          </a:p>
        </p:txBody>
      </p:sp>
      <p:sp>
        <p:nvSpPr>
          <p:cNvPr id="12" name="Carré corné 11"/>
          <p:cNvSpPr/>
          <p:nvPr/>
        </p:nvSpPr>
        <p:spPr>
          <a:xfrm>
            <a:off x="560512" y="2492896"/>
            <a:ext cx="1872208" cy="1872208"/>
          </a:xfrm>
          <a:prstGeom prst="foldedCorner">
            <a:avLst>
              <a:gd name="adj" fmla="val 21152"/>
            </a:avLst>
          </a:prstGeom>
          <a:solidFill>
            <a:srgbClr val="FFFF99"/>
          </a:solidFill>
          <a:ln>
            <a:noFill/>
          </a:ln>
          <a:effectLst>
            <a:outerShdw blurRad="50800" dist="38100" dir="2700000" algn="tl" rotWithShape="0">
              <a:prstClr val="black">
                <a:alpha val="40000"/>
              </a:prstClr>
            </a:outerShdw>
          </a:effectLst>
          <a:scene3d>
            <a:camera prst="perspectiveHeroicExtremeLeftFacing">
              <a:rot lat="136582" lon="1183307" rev="2138431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dirty="0">
              <a:solidFill>
                <a:srgbClr val="C00000"/>
              </a:solidFill>
              <a:latin typeface="Monotype Corsiva" pitchFamily="66" charset="0"/>
            </a:endParaRPr>
          </a:p>
          <a:p>
            <a:pPr marL="92075">
              <a:lnSpc>
                <a:spcPts val="2200"/>
              </a:lnSpc>
              <a:buFontTx/>
              <a:buChar char="-"/>
            </a:pPr>
            <a:r>
              <a:rPr lang="fr-FR" sz="1600" dirty="0" smtClean="0">
                <a:solidFill>
                  <a:srgbClr val="C00000"/>
                </a:solidFill>
                <a:latin typeface="Monotype Corsiva" pitchFamily="66" charset="0"/>
              </a:rPr>
              <a:t>Acheter un nouveau tapis de souris</a:t>
            </a:r>
          </a:p>
          <a:p>
            <a:pPr marL="92075">
              <a:lnSpc>
                <a:spcPts val="2200"/>
              </a:lnSpc>
              <a:buFontTx/>
              <a:buChar char="-"/>
            </a:pPr>
            <a:r>
              <a:rPr lang="fr-FR" sz="1600" dirty="0" smtClean="0">
                <a:solidFill>
                  <a:srgbClr val="C00000"/>
                </a:solidFill>
                <a:latin typeface="Monotype Corsiva" pitchFamily="66" charset="0"/>
              </a:rPr>
              <a:t>Nettoyer  </a:t>
            </a:r>
            <a:r>
              <a:rPr lang="fr-FR" sz="1600" u="sng" dirty="0" smtClean="0">
                <a:solidFill>
                  <a:srgbClr val="C00000"/>
                </a:solidFill>
                <a:latin typeface="Monotype Corsiva" pitchFamily="66" charset="0"/>
              </a:rPr>
              <a:t>sous</a:t>
            </a:r>
            <a:r>
              <a:rPr lang="fr-FR" sz="1600" dirty="0" smtClean="0">
                <a:solidFill>
                  <a:srgbClr val="C00000"/>
                </a:solidFill>
                <a:latin typeface="Monotype Corsiva" pitchFamily="66" charset="0"/>
              </a:rPr>
              <a:t> le clavier</a:t>
            </a:r>
          </a:p>
          <a:p>
            <a:pPr marL="92075">
              <a:lnSpc>
                <a:spcPts val="2200"/>
              </a:lnSpc>
              <a:buFontTx/>
              <a:buChar char="-"/>
            </a:pPr>
            <a:r>
              <a:rPr lang="fr-FR" sz="1600" dirty="0" smtClean="0">
                <a:solidFill>
                  <a:srgbClr val="C00000"/>
                </a:solidFill>
                <a:latin typeface="Monotype Corsiva" pitchFamily="66" charset="0"/>
              </a:rPr>
              <a:t> Dépoussiérer l’écran</a:t>
            </a:r>
            <a:endParaRPr lang="fr-FR" sz="1600" dirty="0">
              <a:solidFill>
                <a:srgbClr val="C00000"/>
              </a:solidFill>
              <a:latin typeface="Monotype Corsiva" pitchFamily="66" charset="0"/>
            </a:endParaRPr>
          </a:p>
        </p:txBody>
      </p:sp>
      <p:pic>
        <p:nvPicPr>
          <p:cNvPr id="6146" name="Picture 2" descr="https://cdn.pixabay.com/photo/2019/05/05/15/06/snake-4180795_960_720.jpg"/>
          <p:cNvPicPr>
            <a:picLocks noChangeAspect="1" noChangeArrowheads="1"/>
          </p:cNvPicPr>
          <p:nvPr/>
        </p:nvPicPr>
        <p:blipFill>
          <a:blip r:embed="rId2" cstate="print"/>
          <a:srcRect l="16770" r="6858"/>
          <a:stretch>
            <a:fillRect/>
          </a:stretch>
        </p:blipFill>
        <p:spPr bwMode="auto">
          <a:xfrm>
            <a:off x="5143671" y="2307505"/>
            <a:ext cx="2065414" cy="1800200"/>
          </a:xfrm>
          <a:prstGeom prst="rect">
            <a:avLst/>
          </a:prstGeom>
          <a:noFill/>
        </p:spPr>
      </p:pic>
      <p:pic>
        <p:nvPicPr>
          <p:cNvPr id="2" name="Picture 2" descr="https://cdn.pixabay.com/photo/2013/07/12/15/55/clues-150586_960_720.png"/>
          <p:cNvPicPr>
            <a:picLocks noChangeAspect="1" noChangeArrowheads="1"/>
          </p:cNvPicPr>
          <p:nvPr/>
        </p:nvPicPr>
        <p:blipFill>
          <a:blip r:embed="rId3" cstate="print"/>
          <a:srcRect/>
          <a:stretch>
            <a:fillRect/>
          </a:stretch>
        </p:blipFill>
        <p:spPr bwMode="auto">
          <a:xfrm>
            <a:off x="2344690" y="1503446"/>
            <a:ext cx="186200" cy="252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T</a:t>
            </a:r>
          </a:p>
        </p:txBody>
      </p:sp>
      <p:sp>
        <p:nvSpPr>
          <p:cNvPr id="5" name="Espace réservé du texte 4"/>
          <p:cNvSpPr>
            <a:spLocks noGrp="1"/>
          </p:cNvSpPr>
          <p:nvPr>
            <p:ph type="body" sz="quarter" idx="11"/>
          </p:nvPr>
        </p:nvSpPr>
        <p:spPr/>
        <p:txBody>
          <a:bodyPr/>
          <a:lstStyle/>
          <a:p>
            <a:r>
              <a:rPr lang="fr-FR" dirty="0"/>
              <a:t>W</a:t>
            </a:r>
          </a:p>
        </p:txBody>
      </p:sp>
      <p:sp>
        <p:nvSpPr>
          <p:cNvPr id="6" name="Espace réservé du texte 5"/>
          <p:cNvSpPr>
            <a:spLocks noGrp="1"/>
          </p:cNvSpPr>
          <p:nvPr>
            <p:ph type="body" sz="quarter" idx="12"/>
          </p:nvPr>
        </p:nvSpPr>
        <p:spPr/>
        <p:txBody>
          <a:bodyPr/>
          <a:lstStyle/>
          <a:p>
            <a:r>
              <a:rPr lang="fr-FR" dirty="0"/>
              <a:t>POUBELLE</a:t>
            </a:r>
          </a:p>
        </p:txBody>
      </p:sp>
      <p:sp>
        <p:nvSpPr>
          <p:cNvPr id="7" name="Espace réservé du texte 6"/>
          <p:cNvSpPr>
            <a:spLocks noGrp="1"/>
          </p:cNvSpPr>
          <p:nvPr>
            <p:ph type="body" sz="quarter" idx="13"/>
          </p:nvPr>
        </p:nvSpPr>
        <p:spPr>
          <a:xfrm>
            <a:off x="5131852" y="4581128"/>
            <a:ext cx="2088232" cy="770384"/>
          </a:xfrm>
        </p:spPr>
        <p:txBody>
          <a:bodyPr/>
          <a:lstStyle/>
          <a:p>
            <a:r>
              <a:rPr lang="fr-FR" dirty="0"/>
              <a:t>Entrez le code machine sur votre ordinateur pour résoudre l’énigme.</a:t>
            </a:r>
          </a:p>
        </p:txBody>
      </p:sp>
      <p:sp>
        <p:nvSpPr>
          <p:cNvPr id="8" name="Espace réservé du texte 7"/>
          <p:cNvSpPr>
            <a:spLocks noGrp="1"/>
          </p:cNvSpPr>
          <p:nvPr>
            <p:ph type="body" sz="quarter" idx="14"/>
          </p:nvPr>
        </p:nvSpPr>
        <p:spPr/>
        <p:txBody>
          <a:bodyPr/>
          <a:lstStyle/>
          <a:p>
            <a:r>
              <a:rPr lang="fr-FR" dirty="0"/>
              <a:t>T</a:t>
            </a:r>
          </a:p>
        </p:txBody>
      </p:sp>
      <p:sp>
        <p:nvSpPr>
          <p:cNvPr id="9" name="Espace réservé du texte 8"/>
          <p:cNvSpPr>
            <a:spLocks noGrp="1"/>
          </p:cNvSpPr>
          <p:nvPr>
            <p:ph type="body" sz="quarter" idx="15"/>
          </p:nvPr>
        </p:nvSpPr>
        <p:spPr>
          <a:xfrm>
            <a:off x="488504" y="4581128"/>
            <a:ext cx="2088232" cy="770384"/>
          </a:xfrm>
        </p:spPr>
        <p:txBody>
          <a:bodyPr/>
          <a:lstStyle/>
          <a:p>
            <a:r>
              <a:rPr lang="fr-FR" dirty="0"/>
              <a:t>Vous décidez de jeter un coup d’œil dans la poubelle, on ne sait jamais…</a:t>
            </a:r>
          </a:p>
        </p:txBody>
      </p:sp>
      <p:sp>
        <p:nvSpPr>
          <p:cNvPr id="10" name="Espace réservé du texte 9"/>
          <p:cNvSpPr>
            <a:spLocks noGrp="1"/>
          </p:cNvSpPr>
          <p:nvPr>
            <p:ph type="body" sz="quarter" idx="16"/>
          </p:nvPr>
        </p:nvSpPr>
        <p:spPr/>
        <p:txBody>
          <a:bodyPr/>
          <a:lstStyle/>
          <a:p>
            <a:r>
              <a:rPr lang="fr-FR" dirty="0"/>
              <a:t>TABLETTE TACTILE</a:t>
            </a:r>
          </a:p>
        </p:txBody>
      </p:sp>
      <p:sp>
        <p:nvSpPr>
          <p:cNvPr id="11" name="Espace réservé du texte 10"/>
          <p:cNvSpPr>
            <a:spLocks noGrp="1"/>
          </p:cNvSpPr>
          <p:nvPr>
            <p:ph type="body" sz="quarter" idx="17"/>
          </p:nvPr>
        </p:nvSpPr>
        <p:spPr/>
        <p:txBody>
          <a:bodyPr/>
          <a:lstStyle/>
          <a:p>
            <a:r>
              <a:rPr lang="fr-FR" dirty="0"/>
              <a:t>W</a:t>
            </a:r>
          </a:p>
        </p:txBody>
      </p:sp>
      <p:pic>
        <p:nvPicPr>
          <p:cNvPr id="12" name="Google Shape;92;p13"/>
          <p:cNvPicPr/>
          <p:nvPr/>
        </p:nvPicPr>
        <p:blipFill>
          <a:blip r:embed="rId2" cstate="print">
            <a:clrChange>
              <a:clrFrom>
                <a:srgbClr val="FFFFFF"/>
              </a:clrFrom>
              <a:clrTo>
                <a:srgbClr val="FFFFFF">
                  <a:alpha val="0"/>
                </a:srgbClr>
              </a:clrTo>
            </a:clrChange>
            <a:alphaModFix/>
          </a:blip>
          <a:stretch>
            <a:fillRect/>
          </a:stretch>
        </p:blipFill>
        <p:spPr>
          <a:xfrm>
            <a:off x="6949270" y="1503446"/>
            <a:ext cx="252000" cy="252000"/>
          </a:xfrm>
          <a:prstGeom prst="rect">
            <a:avLst/>
          </a:prstGeom>
          <a:noFill/>
          <a:ln>
            <a:noFill/>
          </a:ln>
        </p:spPr>
      </p:pic>
      <p:pic>
        <p:nvPicPr>
          <p:cNvPr id="13" name="Picture 60" descr="Résultat de recherche d'images pour &quot;clipart tablette cassée&quot;">
            <a:extLst>
              <a:ext uri="{FF2B5EF4-FFF2-40B4-BE49-F238E27FC236}">
                <a16:creationId xmlns:a16="http://schemas.microsoft.com/office/drawing/2014/main" xmlns="" id="{5E155768-11D1-4EAD-8608-53591722DC44}"/>
              </a:ext>
            </a:extLst>
          </p:cNvPr>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69024" y="2348880"/>
            <a:ext cx="2029360" cy="1759712"/>
          </a:xfrm>
          <a:prstGeom prst="rect">
            <a:avLst/>
          </a:prstGeom>
          <a:noFill/>
        </p:spPr>
      </p:pic>
      <p:pic>
        <p:nvPicPr>
          <p:cNvPr id="15" name="Picture 7" descr="LearningApps.org (@LearningAppsorg) | Twitter"/>
          <p:cNvPicPr>
            <a:picLocks noChangeAspect="1" noChangeArrowheads="1"/>
          </p:cNvPicPr>
          <p:nvPr/>
        </p:nvPicPr>
        <p:blipFill>
          <a:blip r:embed="rId4" cstate="print">
            <a:duotone>
              <a:prstClr val="black"/>
              <a:schemeClr val="tx1">
                <a:tint val="45000"/>
                <a:satMod val="400000"/>
              </a:schemeClr>
            </a:duotone>
          </a:blip>
          <a:srcRect/>
          <a:stretch>
            <a:fillRect/>
          </a:stretch>
        </p:blipFill>
        <p:spPr bwMode="auto">
          <a:xfrm rot="185172">
            <a:off x="5835956" y="2834156"/>
            <a:ext cx="720000" cy="720000"/>
          </a:xfrm>
          <a:prstGeom prst="rect">
            <a:avLst/>
          </a:prstGeom>
          <a:noFill/>
          <a:scene3d>
            <a:camera prst="isometricTopUp">
              <a:rot lat="19138310" lon="19615004" rev="3234015"/>
            </a:camera>
            <a:lightRig rig="threePt" dir="t"/>
          </a:scene3d>
        </p:spPr>
      </p:pic>
      <p:sp>
        <p:nvSpPr>
          <p:cNvPr id="14" name="ZoneTexte 13"/>
          <p:cNvSpPr txBox="1"/>
          <p:nvPr/>
        </p:nvSpPr>
        <p:spPr>
          <a:xfrm>
            <a:off x="5961112" y="2815612"/>
            <a:ext cx="1040670" cy="769441"/>
          </a:xfrm>
          <a:prstGeom prst="rect">
            <a:avLst/>
          </a:prstGeom>
          <a:noFill/>
          <a:scene3d>
            <a:camera prst="isometricTopUp"/>
            <a:lightRig rig="threePt" dir="t"/>
          </a:scene3d>
        </p:spPr>
        <p:txBody>
          <a:bodyPr wrap="none" rtlCol="0">
            <a:spAutoFit/>
            <a:scene3d>
              <a:camera prst="isometricLeftDown">
                <a:rot lat="2090852" lon="2334224" rev="21390446"/>
              </a:camera>
              <a:lightRig rig="threePt" dir="t"/>
            </a:scene3d>
          </a:bodyPr>
          <a:lstStyle/>
          <a:p>
            <a:r>
              <a:rPr lang="fr-FR" sz="4400" b="1" dirty="0">
                <a:solidFill>
                  <a:schemeClr val="bg1"/>
                </a:solidFill>
              </a:rPr>
              <a:t>666</a:t>
            </a:r>
            <a:endParaRPr lang="fr-FR" sz="4800" b="1" dirty="0">
              <a:solidFill>
                <a:schemeClr val="bg1"/>
              </a:solidFill>
            </a:endParaRPr>
          </a:p>
        </p:txBody>
      </p:sp>
      <p:pic>
        <p:nvPicPr>
          <p:cNvPr id="5122" name="Picture 2" descr="https://cdn.pixabay.com/photo/2012/04/01/17/27/trash-can-23640_960_720.png"/>
          <p:cNvPicPr>
            <a:picLocks noChangeAspect="1" noChangeArrowheads="1"/>
          </p:cNvPicPr>
          <p:nvPr/>
        </p:nvPicPr>
        <p:blipFill>
          <a:blip r:embed="rId5" cstate="print"/>
          <a:srcRect/>
          <a:stretch>
            <a:fillRect/>
          </a:stretch>
        </p:blipFill>
        <p:spPr bwMode="auto">
          <a:xfrm>
            <a:off x="704528" y="2132856"/>
            <a:ext cx="1656184" cy="2333567"/>
          </a:xfrm>
          <a:prstGeom prst="rect">
            <a:avLst/>
          </a:prstGeom>
          <a:noFill/>
        </p:spPr>
      </p:pic>
      <p:sp>
        <p:nvSpPr>
          <p:cNvPr id="17" name="ZoneTexte 16"/>
          <p:cNvSpPr txBox="1"/>
          <p:nvPr/>
        </p:nvSpPr>
        <p:spPr>
          <a:xfrm rot="15493248">
            <a:off x="795141" y="2475684"/>
            <a:ext cx="340158" cy="461665"/>
          </a:xfrm>
          <a:prstGeom prst="rect">
            <a:avLst/>
          </a:prstGeom>
          <a:noFill/>
        </p:spPr>
        <p:txBody>
          <a:bodyPr wrap="none" rtlCol="0">
            <a:spAutoFit/>
          </a:bodyPr>
          <a:lstStyle/>
          <a:p>
            <a:r>
              <a:rPr lang="fr-FR" sz="2400" dirty="0">
                <a:solidFill>
                  <a:schemeClr val="tx1">
                    <a:lumMod val="50000"/>
                    <a:lumOff val="50000"/>
                  </a:schemeClr>
                </a:solidFill>
              </a:rPr>
              <a:t>4</a:t>
            </a:r>
          </a:p>
        </p:txBody>
      </p:sp>
      <p:pic>
        <p:nvPicPr>
          <p:cNvPr id="5124" name="Picture 4" descr="https://cdn.pixabay.com/photo/2013/07/12/14/48/crumpled-148834_960_720.png"/>
          <p:cNvPicPr>
            <a:picLocks noChangeAspect="1" noChangeArrowheads="1"/>
          </p:cNvPicPr>
          <p:nvPr/>
        </p:nvPicPr>
        <p:blipFill>
          <a:blip r:embed="rId6" cstate="print">
            <a:grayscl/>
          </a:blip>
          <a:srcRect/>
          <a:stretch>
            <a:fillRect/>
          </a:stretch>
        </p:blipFill>
        <p:spPr bwMode="auto">
          <a:xfrm>
            <a:off x="1217915" y="2330218"/>
            <a:ext cx="648072" cy="731367"/>
          </a:xfrm>
          <a:prstGeom prst="rect">
            <a:avLst/>
          </a:prstGeom>
          <a:noFill/>
        </p:spPr>
      </p:pic>
      <p:sp>
        <p:nvSpPr>
          <p:cNvPr id="16" name="ZoneTexte 15"/>
          <p:cNvSpPr txBox="1"/>
          <p:nvPr/>
        </p:nvSpPr>
        <p:spPr>
          <a:xfrm>
            <a:off x="1300474" y="2574235"/>
            <a:ext cx="340158" cy="461665"/>
          </a:xfrm>
          <a:prstGeom prst="rect">
            <a:avLst/>
          </a:prstGeom>
          <a:noFill/>
        </p:spPr>
        <p:txBody>
          <a:bodyPr wrap="none" rtlCol="0">
            <a:spAutoFit/>
          </a:bodyPr>
          <a:lstStyle/>
          <a:p>
            <a:r>
              <a:rPr lang="fr-FR" sz="2400" b="1" dirty="0">
                <a:solidFill>
                  <a:schemeClr val="tx1">
                    <a:lumMod val="50000"/>
                    <a:lumOff val="50000"/>
                  </a:schemeClr>
                </a:solidFill>
              </a:rPr>
              <a:t>7</a:t>
            </a:r>
          </a:p>
        </p:txBody>
      </p:sp>
      <p:sp>
        <p:nvSpPr>
          <p:cNvPr id="18" name="ZoneTexte 17"/>
          <p:cNvSpPr txBox="1"/>
          <p:nvPr/>
        </p:nvSpPr>
        <p:spPr>
          <a:xfrm rot="19430164">
            <a:off x="884621" y="2361580"/>
            <a:ext cx="366053" cy="149647"/>
          </a:xfrm>
          <a:prstGeom prst="rect">
            <a:avLst/>
          </a:prstGeom>
          <a:noFill/>
          <a:ln w="19050">
            <a:solidFill>
              <a:schemeClr val="accent2"/>
            </a:solidFill>
          </a:ln>
          <a:effectLst>
            <a:outerShdw blurRad="12700" dist="12700" dir="2700000" algn="tl" rotWithShape="0">
              <a:prstClr val="black">
                <a:alpha val="25000"/>
              </a:prstClr>
            </a:outerShdw>
          </a:effectLst>
        </p:spPr>
        <p:txBody>
          <a:bodyPr wrap="none" lIns="36000" tIns="36000" rIns="36000" bIns="36000" rtlCol="0">
            <a:spAutoFit/>
          </a:bodyPr>
          <a:lstStyle/>
          <a:p>
            <a:pPr algn="ctr"/>
            <a:r>
              <a:rPr lang="fr-FR" sz="500" dirty="0">
                <a:solidFill>
                  <a:schemeClr val="accent2"/>
                </a:solidFill>
                <a:latin typeface="Impact" pitchFamily="34" charset="0"/>
              </a:rPr>
              <a:t>IMPORTANT</a:t>
            </a:r>
          </a:p>
        </p:txBody>
      </p:sp>
      <p:pic>
        <p:nvPicPr>
          <p:cNvPr id="19" name="Picture 2" descr="https://cdn.pixabay.com/photo/2013/07/12/15/55/clues-150586_960_720.png"/>
          <p:cNvPicPr>
            <a:picLocks noChangeAspect="1" noChangeArrowheads="1"/>
          </p:cNvPicPr>
          <p:nvPr/>
        </p:nvPicPr>
        <p:blipFill>
          <a:blip r:embed="rId7" cstate="print"/>
          <a:srcRect/>
          <a:stretch>
            <a:fillRect/>
          </a:stretch>
        </p:blipFill>
        <p:spPr bwMode="auto">
          <a:xfrm>
            <a:off x="2344690" y="1503446"/>
            <a:ext cx="186200" cy="252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1</a:t>
            </a:r>
          </a:p>
        </p:txBody>
      </p:sp>
      <p:sp>
        <p:nvSpPr>
          <p:cNvPr id="5" name="Espace réservé du texte 4"/>
          <p:cNvSpPr>
            <a:spLocks noGrp="1"/>
          </p:cNvSpPr>
          <p:nvPr>
            <p:ph type="body" sz="quarter" idx="11"/>
          </p:nvPr>
        </p:nvSpPr>
        <p:spPr/>
        <p:txBody>
          <a:bodyPr/>
          <a:lstStyle/>
          <a:p>
            <a:r>
              <a:rPr lang="fr-FR" dirty="0"/>
              <a:t>2</a:t>
            </a:r>
          </a:p>
        </p:txBody>
      </p:sp>
      <p:sp>
        <p:nvSpPr>
          <p:cNvPr id="6" name="Espace réservé du texte 5"/>
          <p:cNvSpPr>
            <a:spLocks noGrp="1"/>
          </p:cNvSpPr>
          <p:nvPr>
            <p:ph type="body" sz="quarter" idx="12"/>
          </p:nvPr>
        </p:nvSpPr>
        <p:spPr/>
        <p:txBody>
          <a:bodyPr/>
          <a:lstStyle/>
          <a:p>
            <a:r>
              <a:rPr lang="fr-FR" dirty="0"/>
              <a:t>PLACARD</a:t>
            </a:r>
          </a:p>
        </p:txBody>
      </p:sp>
      <p:sp>
        <p:nvSpPr>
          <p:cNvPr id="7" name="Espace réservé du texte 6"/>
          <p:cNvSpPr>
            <a:spLocks noGrp="1"/>
          </p:cNvSpPr>
          <p:nvPr>
            <p:ph type="body" sz="quarter" idx="13"/>
          </p:nvPr>
        </p:nvSpPr>
        <p:spPr>
          <a:xfrm>
            <a:off x="5131852" y="4509120"/>
            <a:ext cx="2088232" cy="842392"/>
          </a:xfrm>
        </p:spPr>
        <p:txBody>
          <a:bodyPr/>
          <a:lstStyle/>
          <a:p>
            <a:endParaRPr lang="fr-FR" dirty="0"/>
          </a:p>
          <a:p>
            <a:endParaRPr lang="fr-FR" dirty="0"/>
          </a:p>
          <a:p>
            <a:r>
              <a:rPr lang="fr-FR" dirty="0"/>
              <a:t>Les tiroirs sont fermés à clé !</a:t>
            </a:r>
          </a:p>
        </p:txBody>
      </p:sp>
      <p:sp>
        <p:nvSpPr>
          <p:cNvPr id="8" name="Espace réservé du texte 7"/>
          <p:cNvSpPr>
            <a:spLocks noGrp="1"/>
          </p:cNvSpPr>
          <p:nvPr>
            <p:ph type="body" sz="quarter" idx="14"/>
          </p:nvPr>
        </p:nvSpPr>
        <p:spPr/>
        <p:txBody>
          <a:bodyPr/>
          <a:lstStyle/>
          <a:p>
            <a:r>
              <a:rPr lang="fr-FR" dirty="0"/>
              <a:t>1</a:t>
            </a:r>
          </a:p>
        </p:txBody>
      </p:sp>
      <p:sp>
        <p:nvSpPr>
          <p:cNvPr id="9" name="Espace réservé du texte 8"/>
          <p:cNvSpPr>
            <a:spLocks noGrp="1"/>
          </p:cNvSpPr>
          <p:nvPr>
            <p:ph type="body" sz="quarter" idx="15"/>
          </p:nvPr>
        </p:nvSpPr>
        <p:spPr/>
        <p:txBody>
          <a:bodyPr/>
          <a:lstStyle/>
          <a:p>
            <a:r>
              <a:rPr lang="fr-FR" dirty="0"/>
              <a:t>Ce placard est fermé…</a:t>
            </a:r>
          </a:p>
          <a:p>
            <a:r>
              <a:rPr lang="fr-FR" dirty="0"/>
              <a:t>Vous sentez qu’il est important. Peut-être contient-il le remède ? </a:t>
            </a:r>
          </a:p>
        </p:txBody>
      </p:sp>
      <p:sp>
        <p:nvSpPr>
          <p:cNvPr id="10" name="Espace réservé du texte 9"/>
          <p:cNvSpPr>
            <a:spLocks noGrp="1"/>
          </p:cNvSpPr>
          <p:nvPr>
            <p:ph type="body" sz="quarter" idx="16"/>
          </p:nvPr>
        </p:nvSpPr>
        <p:spPr/>
        <p:txBody>
          <a:bodyPr/>
          <a:lstStyle/>
          <a:p>
            <a:r>
              <a:rPr lang="fr-FR" dirty="0"/>
              <a:t>TIROIRS</a:t>
            </a:r>
          </a:p>
        </p:txBody>
      </p:sp>
      <p:sp>
        <p:nvSpPr>
          <p:cNvPr id="11" name="Espace réservé du texte 10"/>
          <p:cNvSpPr>
            <a:spLocks noGrp="1"/>
          </p:cNvSpPr>
          <p:nvPr>
            <p:ph type="body" sz="quarter" idx="17"/>
          </p:nvPr>
        </p:nvSpPr>
        <p:spPr/>
        <p:txBody>
          <a:bodyPr/>
          <a:lstStyle/>
          <a:p>
            <a:r>
              <a:rPr lang="fr-FR" dirty="0"/>
              <a:t>2</a:t>
            </a:r>
          </a:p>
        </p:txBody>
      </p:sp>
      <p:pic>
        <p:nvPicPr>
          <p:cNvPr id="13" name="Image 12"/>
          <p:cNvPicPr/>
          <p:nvPr/>
        </p:nvPicPr>
        <p:blipFill>
          <a:blip r:embed="rId2" cstate="print">
            <a:extLst>
              <a:ext uri="{28A0092B-C50C-407E-A947-70E740481C1C}">
                <a14:useLocalDpi xmlns:a14="http://schemas.microsoft.com/office/drawing/2010/main" xmlns="" val="0"/>
              </a:ext>
            </a:extLst>
          </a:blip>
          <a:stretch>
            <a:fillRect/>
          </a:stretch>
        </p:blipFill>
        <p:spPr>
          <a:xfrm>
            <a:off x="560512" y="2081392"/>
            <a:ext cx="1584176" cy="2211704"/>
          </a:xfrm>
          <a:prstGeom prst="rect">
            <a:avLst/>
          </a:prstGeom>
        </p:spPr>
      </p:pic>
      <p:pic>
        <p:nvPicPr>
          <p:cNvPr id="12" name="Image 11" descr="Résultat de recherche d'images pour &quot;clipart serrure&quot;"/>
          <p:cNvPicPr/>
          <p:nvPr/>
        </p:nvPicPr>
        <p:blipFill>
          <a:blip r:embed="rId3" cstate="print">
            <a:duotone>
              <a:prstClr val="black"/>
              <a:schemeClr val="tx1">
                <a:tint val="45000"/>
                <a:satMod val="400000"/>
              </a:schemeClr>
            </a:duotone>
            <a:extLst>
              <a:ext uri="{28A0092B-C50C-407E-A947-70E740481C1C}">
                <a14:useLocalDpi xmlns:a14="http://schemas.microsoft.com/office/drawing/2010/main" xmlns="" val="0"/>
              </a:ext>
            </a:extLst>
          </a:blip>
          <a:srcRect/>
          <a:stretch>
            <a:fillRect/>
          </a:stretch>
        </p:blipFill>
        <p:spPr bwMode="auto">
          <a:xfrm>
            <a:off x="1891340" y="3743409"/>
            <a:ext cx="648072" cy="640357"/>
          </a:xfrm>
          <a:prstGeom prst="rect">
            <a:avLst/>
          </a:prstGeom>
          <a:noFill/>
          <a:ln>
            <a:noFill/>
          </a:ln>
        </p:spPr>
      </p:pic>
      <p:pic>
        <p:nvPicPr>
          <p:cNvPr id="4097" name="Picture 1" descr="C:\Users\Baptiste\Documents\Cours Baba\Capsules-Stock\IMG\cupboard-1479072.png"/>
          <p:cNvPicPr>
            <a:picLocks noChangeAspect="1" noChangeArrowheads="1"/>
          </p:cNvPicPr>
          <p:nvPr/>
        </p:nvPicPr>
        <p:blipFill>
          <a:blip r:embed="rId4" cstate="print"/>
          <a:srcRect/>
          <a:stretch>
            <a:fillRect/>
          </a:stretch>
        </p:blipFill>
        <p:spPr bwMode="auto">
          <a:xfrm>
            <a:off x="5431703" y="2148825"/>
            <a:ext cx="1484175" cy="2583328"/>
          </a:xfrm>
          <a:prstGeom prst="rect">
            <a:avLst/>
          </a:prstGeom>
          <a:noFill/>
        </p:spPr>
      </p:pic>
      <p:pic>
        <p:nvPicPr>
          <p:cNvPr id="4098" name="Picture 2" descr="C:\Users\Baptiste\Documents\Cours Baba\Capsules-Stock\IMG\pieces-puzzle-1.png"/>
          <p:cNvPicPr>
            <a:picLocks noChangeAspect="1" noChangeArrowheads="1"/>
          </p:cNvPicPr>
          <p:nvPr/>
        </p:nvPicPr>
        <p:blipFill>
          <a:blip r:embed="rId5" cstate="print"/>
          <a:srcRect/>
          <a:stretch>
            <a:fillRect/>
          </a:stretch>
        </p:blipFill>
        <p:spPr bwMode="auto">
          <a:xfrm>
            <a:off x="2342050" y="1503446"/>
            <a:ext cx="212505" cy="252000"/>
          </a:xfrm>
          <a:prstGeom prst="rect">
            <a:avLst/>
          </a:prstGeom>
          <a:noFill/>
        </p:spPr>
      </p:pic>
      <p:pic>
        <p:nvPicPr>
          <p:cNvPr id="14" name="Picture 2" descr="C:\Users\Baptiste\Documents\Cours Baba\Capsules-Stock\IMG\pieces-puzzle-1.png"/>
          <p:cNvPicPr>
            <a:picLocks noChangeAspect="1" noChangeArrowheads="1"/>
          </p:cNvPicPr>
          <p:nvPr/>
        </p:nvPicPr>
        <p:blipFill>
          <a:blip r:embed="rId5" cstate="print"/>
          <a:srcRect/>
          <a:stretch>
            <a:fillRect/>
          </a:stretch>
        </p:blipFill>
        <p:spPr bwMode="auto">
          <a:xfrm>
            <a:off x="6969224" y="1503446"/>
            <a:ext cx="212505" cy="2520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3</a:t>
            </a:r>
          </a:p>
        </p:txBody>
      </p:sp>
      <p:sp>
        <p:nvSpPr>
          <p:cNvPr id="5" name="Espace réservé du texte 4"/>
          <p:cNvSpPr>
            <a:spLocks noGrp="1"/>
          </p:cNvSpPr>
          <p:nvPr>
            <p:ph type="body" sz="quarter" idx="11"/>
          </p:nvPr>
        </p:nvSpPr>
        <p:spPr/>
        <p:txBody>
          <a:bodyPr/>
          <a:lstStyle/>
          <a:p>
            <a:r>
              <a:rPr lang="fr-FR" dirty="0"/>
              <a:t>4</a:t>
            </a:r>
          </a:p>
        </p:txBody>
      </p:sp>
      <p:sp>
        <p:nvSpPr>
          <p:cNvPr id="6" name="Espace réservé du texte 5"/>
          <p:cNvSpPr>
            <a:spLocks noGrp="1"/>
          </p:cNvSpPr>
          <p:nvPr>
            <p:ph type="body" sz="quarter" idx="12"/>
          </p:nvPr>
        </p:nvSpPr>
        <p:spPr/>
        <p:txBody>
          <a:bodyPr/>
          <a:lstStyle/>
          <a:p>
            <a:r>
              <a:rPr lang="fr-FR" dirty="0"/>
              <a:t>PAILLASSE</a:t>
            </a:r>
          </a:p>
        </p:txBody>
      </p:sp>
      <p:sp>
        <p:nvSpPr>
          <p:cNvPr id="7" name="Espace réservé du texte 6"/>
          <p:cNvSpPr>
            <a:spLocks noGrp="1"/>
          </p:cNvSpPr>
          <p:nvPr>
            <p:ph type="body" sz="quarter" idx="13"/>
          </p:nvPr>
        </p:nvSpPr>
        <p:spPr/>
        <p:txBody>
          <a:bodyPr/>
          <a:lstStyle/>
          <a:p>
            <a:r>
              <a:rPr lang="fr-FR" dirty="0" smtClean="0"/>
              <a:t>Une </a:t>
            </a:r>
            <a:r>
              <a:rPr lang="fr-FR" dirty="0"/>
              <a:t>clé était cachée dans l’enveloppe ?!?</a:t>
            </a:r>
          </a:p>
        </p:txBody>
      </p:sp>
      <p:sp>
        <p:nvSpPr>
          <p:cNvPr id="8" name="Espace réservé du texte 7"/>
          <p:cNvSpPr>
            <a:spLocks noGrp="1"/>
          </p:cNvSpPr>
          <p:nvPr>
            <p:ph type="body" sz="quarter" idx="14"/>
          </p:nvPr>
        </p:nvSpPr>
        <p:spPr/>
        <p:txBody>
          <a:bodyPr/>
          <a:lstStyle/>
          <a:p>
            <a:r>
              <a:rPr lang="fr-FR" dirty="0"/>
              <a:t>3</a:t>
            </a:r>
          </a:p>
        </p:txBody>
      </p:sp>
      <p:sp>
        <p:nvSpPr>
          <p:cNvPr id="9" name="Espace réservé du texte 8"/>
          <p:cNvSpPr>
            <a:spLocks noGrp="1"/>
          </p:cNvSpPr>
          <p:nvPr>
            <p:ph type="body" sz="quarter" idx="15"/>
          </p:nvPr>
        </p:nvSpPr>
        <p:spPr>
          <a:xfrm>
            <a:off x="488504" y="3573016"/>
            <a:ext cx="2088232" cy="1728192"/>
          </a:xfrm>
        </p:spPr>
        <p:txBody>
          <a:bodyPr/>
          <a:lstStyle/>
          <a:p>
            <a:pPr algn="just"/>
            <a:r>
              <a:rPr lang="fr-FR" sz="1100" dirty="0"/>
              <a:t>Vous commencez à comprendre ce qu’il vous arrive.</a:t>
            </a:r>
          </a:p>
          <a:p>
            <a:pPr algn="just"/>
            <a:endParaRPr lang="fr-FR" sz="600" dirty="0"/>
          </a:p>
          <a:p>
            <a:pPr algn="l"/>
            <a:r>
              <a:rPr lang="fr-FR" sz="1100" dirty="0"/>
              <a:t>Après avoir fait des tests sur lui-même, </a:t>
            </a:r>
            <a:r>
              <a:rPr lang="fr-FR" sz="1100" i="1" dirty="0"/>
              <a:t>Doc</a:t>
            </a:r>
            <a:r>
              <a:rPr lang="fr-FR" sz="1100" dirty="0"/>
              <a:t> a attiré d’innocents cobayes dans son laboratoire pour les assommer et tester leur résistance au venin de serpent… </a:t>
            </a:r>
          </a:p>
          <a:p>
            <a:pPr algn="l"/>
            <a:endParaRPr lang="fr-FR" sz="600" dirty="0"/>
          </a:p>
          <a:p>
            <a:pPr algn="l"/>
            <a:r>
              <a:rPr lang="fr-FR" sz="1100" dirty="0"/>
              <a:t>Visiblement, vous résistez mal...</a:t>
            </a:r>
          </a:p>
          <a:p>
            <a:pPr algn="l"/>
            <a:r>
              <a:rPr lang="fr-FR" sz="1100" dirty="0"/>
              <a:t>Il va falloir trouver un remède !</a:t>
            </a:r>
          </a:p>
        </p:txBody>
      </p:sp>
      <p:sp>
        <p:nvSpPr>
          <p:cNvPr id="10" name="Espace réservé du texte 9"/>
          <p:cNvSpPr>
            <a:spLocks noGrp="1"/>
          </p:cNvSpPr>
          <p:nvPr>
            <p:ph type="body" sz="quarter" idx="16"/>
          </p:nvPr>
        </p:nvSpPr>
        <p:spPr/>
        <p:txBody>
          <a:bodyPr/>
          <a:lstStyle/>
          <a:p>
            <a:r>
              <a:rPr lang="fr-FR" dirty="0"/>
              <a:t>CLÉ</a:t>
            </a:r>
          </a:p>
        </p:txBody>
      </p:sp>
      <p:sp>
        <p:nvSpPr>
          <p:cNvPr id="11" name="Espace réservé du texte 10"/>
          <p:cNvSpPr>
            <a:spLocks noGrp="1"/>
          </p:cNvSpPr>
          <p:nvPr>
            <p:ph type="body" sz="quarter" idx="17"/>
          </p:nvPr>
        </p:nvSpPr>
        <p:spPr/>
        <p:txBody>
          <a:bodyPr/>
          <a:lstStyle/>
          <a:p>
            <a:r>
              <a:rPr lang="fr-FR" dirty="0"/>
              <a:t>4</a:t>
            </a:r>
          </a:p>
        </p:txBody>
      </p:sp>
      <p:pic>
        <p:nvPicPr>
          <p:cNvPr id="3074" name="Picture 2"/>
          <p:cNvPicPr>
            <a:picLocks noChangeAspect="1" noChangeArrowheads="1"/>
          </p:cNvPicPr>
          <p:nvPr/>
        </p:nvPicPr>
        <p:blipFill>
          <a:blip r:embed="rId2" cstate="print"/>
          <a:srcRect/>
          <a:stretch>
            <a:fillRect/>
          </a:stretch>
        </p:blipFill>
        <p:spPr bwMode="auto">
          <a:xfrm>
            <a:off x="560513" y="2115694"/>
            <a:ext cx="1944216" cy="1385314"/>
          </a:xfrm>
          <a:prstGeom prst="rect">
            <a:avLst/>
          </a:prstGeom>
          <a:noFill/>
          <a:ln w="9525">
            <a:noFill/>
            <a:miter lim="800000"/>
            <a:headEnd/>
            <a:tailEnd/>
          </a:ln>
          <a:effectLst/>
        </p:spPr>
      </p:pic>
      <p:pic>
        <p:nvPicPr>
          <p:cNvPr id="12" name="Image 11" descr="Résultat de recherche d'images pour &quot;clipart clé&quot;"/>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85048" y="2420888"/>
            <a:ext cx="1595628" cy="1595628"/>
          </a:xfrm>
          <a:prstGeom prst="rect">
            <a:avLst/>
          </a:prstGeom>
          <a:noFill/>
          <a:ln>
            <a:noFill/>
          </a:ln>
        </p:spPr>
      </p:pic>
      <p:pic>
        <p:nvPicPr>
          <p:cNvPr id="3075" name="Picture 3" descr="C:\Users\Baptiste\Documents\Cours Baba\Capsules-Stock\IMG\pieces-puzzle-2.png"/>
          <p:cNvPicPr>
            <a:picLocks noChangeAspect="1" noChangeArrowheads="1"/>
          </p:cNvPicPr>
          <p:nvPr/>
        </p:nvPicPr>
        <p:blipFill>
          <a:blip r:embed="rId4" cstate="print"/>
          <a:srcRect/>
          <a:stretch>
            <a:fillRect/>
          </a:stretch>
        </p:blipFill>
        <p:spPr bwMode="auto">
          <a:xfrm>
            <a:off x="7031900" y="1503446"/>
            <a:ext cx="151544" cy="2520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5</a:t>
            </a:r>
          </a:p>
        </p:txBody>
      </p:sp>
      <p:sp>
        <p:nvSpPr>
          <p:cNvPr id="5" name="Espace réservé du texte 4"/>
          <p:cNvSpPr>
            <a:spLocks noGrp="1"/>
          </p:cNvSpPr>
          <p:nvPr>
            <p:ph type="body" sz="quarter" idx="11"/>
          </p:nvPr>
        </p:nvSpPr>
        <p:spPr/>
        <p:txBody>
          <a:bodyPr/>
          <a:lstStyle/>
          <a:p>
            <a:r>
              <a:rPr lang="fr-FR" dirty="0"/>
              <a:t>6</a:t>
            </a:r>
          </a:p>
        </p:txBody>
      </p:sp>
      <p:sp>
        <p:nvSpPr>
          <p:cNvPr id="6" name="Espace réservé du texte 5"/>
          <p:cNvSpPr>
            <a:spLocks noGrp="1"/>
          </p:cNvSpPr>
          <p:nvPr>
            <p:ph type="body" sz="quarter" idx="12"/>
          </p:nvPr>
        </p:nvSpPr>
        <p:spPr/>
        <p:txBody>
          <a:bodyPr/>
          <a:lstStyle/>
          <a:p>
            <a:r>
              <a:rPr lang="fr-FR" dirty="0"/>
              <a:t>MAUVAISE CLÉ</a:t>
            </a:r>
          </a:p>
        </p:txBody>
      </p:sp>
      <p:sp>
        <p:nvSpPr>
          <p:cNvPr id="7" name="Espace réservé du texte 6"/>
          <p:cNvSpPr>
            <a:spLocks noGrp="1"/>
          </p:cNvSpPr>
          <p:nvPr>
            <p:ph type="body" sz="quarter" idx="13"/>
          </p:nvPr>
        </p:nvSpPr>
        <p:spPr/>
        <p:txBody>
          <a:bodyPr/>
          <a:lstStyle/>
          <a:p>
            <a:r>
              <a:rPr lang="fr-FR" dirty="0"/>
              <a:t>Vous découvrez un jeu de cartes à l’intérieur du tiroir supérieur.</a:t>
            </a:r>
          </a:p>
          <a:p>
            <a:r>
              <a:rPr lang="fr-FR" dirty="0"/>
              <a:t>Retournez les cartes 8 à 17.</a:t>
            </a:r>
          </a:p>
        </p:txBody>
      </p:sp>
      <p:sp>
        <p:nvSpPr>
          <p:cNvPr id="8" name="Espace réservé du texte 7"/>
          <p:cNvSpPr>
            <a:spLocks noGrp="1"/>
          </p:cNvSpPr>
          <p:nvPr>
            <p:ph type="body" sz="quarter" idx="14"/>
          </p:nvPr>
        </p:nvSpPr>
        <p:spPr/>
        <p:txBody>
          <a:bodyPr/>
          <a:lstStyle/>
          <a:p>
            <a:r>
              <a:rPr lang="fr-FR" dirty="0"/>
              <a:t>5</a:t>
            </a:r>
          </a:p>
        </p:txBody>
      </p:sp>
      <p:sp>
        <p:nvSpPr>
          <p:cNvPr id="9" name="Espace réservé du texte 8"/>
          <p:cNvSpPr>
            <a:spLocks noGrp="1"/>
          </p:cNvSpPr>
          <p:nvPr>
            <p:ph type="body" sz="quarter" idx="15"/>
          </p:nvPr>
        </p:nvSpPr>
        <p:spPr/>
        <p:txBody>
          <a:bodyPr/>
          <a:lstStyle/>
          <a:p>
            <a:r>
              <a:rPr lang="fr-FR" dirty="0"/>
              <a:t>Rien à faire, cette clé n’ouvre pas le placard…</a:t>
            </a:r>
          </a:p>
        </p:txBody>
      </p:sp>
      <p:sp>
        <p:nvSpPr>
          <p:cNvPr id="10" name="Espace réservé du texte 9"/>
          <p:cNvSpPr>
            <a:spLocks noGrp="1"/>
          </p:cNvSpPr>
          <p:nvPr>
            <p:ph type="body" sz="quarter" idx="16"/>
          </p:nvPr>
        </p:nvSpPr>
        <p:spPr/>
        <p:txBody>
          <a:bodyPr/>
          <a:lstStyle/>
          <a:p>
            <a:r>
              <a:rPr lang="fr-FR" dirty="0"/>
              <a:t>TIROIR OUVERT</a:t>
            </a:r>
          </a:p>
        </p:txBody>
      </p:sp>
      <p:sp>
        <p:nvSpPr>
          <p:cNvPr id="11" name="Espace réservé du texte 10"/>
          <p:cNvSpPr>
            <a:spLocks noGrp="1"/>
          </p:cNvSpPr>
          <p:nvPr>
            <p:ph type="body" sz="quarter" idx="17"/>
          </p:nvPr>
        </p:nvSpPr>
        <p:spPr/>
        <p:txBody>
          <a:bodyPr/>
          <a:lstStyle/>
          <a:p>
            <a:r>
              <a:rPr lang="fr-FR" dirty="0"/>
              <a:t>6</a:t>
            </a:r>
          </a:p>
        </p:txBody>
      </p:sp>
      <p:pic>
        <p:nvPicPr>
          <p:cNvPr id="3074" name="Picture 2" descr="Personnages De Bandes Dessinées, Déprimé, Émotion"/>
          <p:cNvPicPr>
            <a:picLocks noChangeAspect="1" noChangeArrowheads="1"/>
          </p:cNvPicPr>
          <p:nvPr/>
        </p:nvPicPr>
        <p:blipFill>
          <a:blip r:embed="rId2" cstate="print"/>
          <a:srcRect/>
          <a:stretch>
            <a:fillRect/>
          </a:stretch>
        </p:blipFill>
        <p:spPr bwMode="auto">
          <a:xfrm>
            <a:off x="632520" y="2276872"/>
            <a:ext cx="1800000" cy="1800000"/>
          </a:xfrm>
          <a:prstGeom prst="rect">
            <a:avLst/>
          </a:prstGeom>
          <a:noFill/>
          <a:effectLst>
            <a:outerShdw blurRad="50800" dist="38100" dir="2700000" algn="tl" rotWithShape="0">
              <a:prstClr val="black">
                <a:alpha val="40000"/>
              </a:prstClr>
            </a:outerShdw>
          </a:effectLst>
        </p:spPr>
      </p:pic>
      <p:pic>
        <p:nvPicPr>
          <p:cNvPr id="3075" name="Picture 3" descr="C:\Users\Baptiste\Documents\Cours Baba\Capsules-Stock\IMG\cupboard-1479072-open.png"/>
          <p:cNvPicPr>
            <a:picLocks noChangeAspect="1" noChangeArrowheads="1"/>
          </p:cNvPicPr>
          <p:nvPr/>
        </p:nvPicPr>
        <p:blipFill>
          <a:blip r:embed="rId3" cstate="print"/>
          <a:srcRect b="36041"/>
          <a:stretch>
            <a:fillRect/>
          </a:stretch>
        </p:blipFill>
        <p:spPr bwMode="auto">
          <a:xfrm>
            <a:off x="5187686" y="2132856"/>
            <a:ext cx="2005111" cy="2232248"/>
          </a:xfrm>
          <a:prstGeom prst="rect">
            <a:avLst/>
          </a:prstGeom>
          <a:noFill/>
        </p:spPr>
      </p:pic>
      <p:pic>
        <p:nvPicPr>
          <p:cNvPr id="12" name="Picture 2" descr="https://cdn.pixabay.com/photo/2013/07/12/15/55/clues-150586_960_720.png"/>
          <p:cNvPicPr>
            <a:picLocks noChangeAspect="1" noChangeArrowheads="1"/>
          </p:cNvPicPr>
          <p:nvPr/>
        </p:nvPicPr>
        <p:blipFill>
          <a:blip r:embed="rId4" cstate="print"/>
          <a:srcRect/>
          <a:stretch>
            <a:fillRect/>
          </a:stretch>
        </p:blipFill>
        <p:spPr bwMode="auto">
          <a:xfrm>
            <a:off x="6987886" y="1503446"/>
            <a:ext cx="186200" cy="252000"/>
          </a:xfrm>
          <a:prstGeom prst="rect">
            <a:avLst/>
          </a:prstGeom>
          <a:noFill/>
        </p:spPr>
      </p:pic>
      <p:sp>
        <p:nvSpPr>
          <p:cNvPr id="13" name="Espace réservé du texte 8"/>
          <p:cNvSpPr txBox="1">
            <a:spLocks/>
          </p:cNvSpPr>
          <p:nvPr/>
        </p:nvSpPr>
        <p:spPr>
          <a:xfrm>
            <a:off x="5213600" y="1809392"/>
            <a:ext cx="2088232" cy="288032"/>
          </a:xfrm>
          <a:prstGeom prst="rect">
            <a:avLst/>
          </a:prstGeom>
        </p:spPr>
        <p:txBody>
          <a:bodyPr vert="horz" lIns="91440" tIns="45720" rIns="91440" bIns="45720" rtlCol="0">
            <a:noAutofit/>
          </a:bodyPr>
          <a:lstStyle/>
          <a:p>
            <a:pPr marL="0" marR="0" lvl="0" indent="-342900" algn="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200" b="0" i="1" u="none" strike="noStrike" kern="1200" cap="none" spc="0" normalizeH="0" baseline="0" noProof="0" dirty="0">
                <a:ln>
                  <a:noFill/>
                </a:ln>
                <a:solidFill>
                  <a:schemeClr val="tx1"/>
                </a:solidFill>
                <a:effectLst/>
                <a:uLnTx/>
                <a:uFillTx/>
                <a:latin typeface="+mn-lt"/>
                <a:ea typeface="+mn-ea"/>
                <a:cs typeface="+mn-cs"/>
              </a:rPr>
              <a:t>Défaussez 2 et 4</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p:txBody>
          <a:bodyPr/>
          <a:lstStyle/>
          <a:p>
            <a:r>
              <a:rPr lang="fr-FR" dirty="0"/>
              <a:t>7</a:t>
            </a:r>
          </a:p>
        </p:txBody>
      </p:sp>
      <p:sp>
        <p:nvSpPr>
          <p:cNvPr id="5" name="Espace réservé du texte 4"/>
          <p:cNvSpPr>
            <a:spLocks noGrp="1"/>
          </p:cNvSpPr>
          <p:nvPr>
            <p:ph type="body" sz="quarter" idx="11"/>
          </p:nvPr>
        </p:nvSpPr>
        <p:spPr/>
        <p:txBody>
          <a:bodyPr/>
          <a:lstStyle/>
          <a:p>
            <a:r>
              <a:rPr lang="fr-FR" dirty="0"/>
              <a:t>8</a:t>
            </a:r>
          </a:p>
        </p:txBody>
      </p:sp>
      <p:sp>
        <p:nvSpPr>
          <p:cNvPr id="6" name="Espace réservé du texte 5"/>
          <p:cNvSpPr>
            <a:spLocks noGrp="1"/>
          </p:cNvSpPr>
          <p:nvPr>
            <p:ph type="body" sz="quarter" idx="12"/>
          </p:nvPr>
        </p:nvSpPr>
        <p:spPr/>
        <p:txBody>
          <a:bodyPr/>
          <a:lstStyle/>
          <a:p>
            <a:r>
              <a:rPr lang="fr-FR" dirty="0"/>
              <a:t>PERTE DE TEMPS…</a:t>
            </a:r>
          </a:p>
        </p:txBody>
      </p:sp>
      <p:sp>
        <p:nvSpPr>
          <p:cNvPr id="7" name="Espace réservé du texte 6"/>
          <p:cNvSpPr>
            <a:spLocks noGrp="1"/>
          </p:cNvSpPr>
          <p:nvPr>
            <p:ph type="body" sz="quarter" idx="13"/>
          </p:nvPr>
        </p:nvSpPr>
        <p:spPr>
          <a:xfrm rot="582980">
            <a:off x="5831880" y="3682995"/>
            <a:ext cx="1327773" cy="288032"/>
          </a:xfrm>
        </p:spPr>
        <p:txBody>
          <a:bodyPr/>
          <a:lstStyle/>
          <a:p>
            <a:r>
              <a:rPr lang="fr-FR" sz="1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substrate</a:t>
            </a:r>
            <a:endParaRPr lang="fr-FR"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8" name="Espace réservé du texte 7"/>
          <p:cNvSpPr>
            <a:spLocks noGrp="1"/>
          </p:cNvSpPr>
          <p:nvPr>
            <p:ph type="body" sz="quarter" idx="14"/>
          </p:nvPr>
        </p:nvSpPr>
        <p:spPr/>
        <p:txBody>
          <a:bodyPr/>
          <a:lstStyle/>
          <a:p>
            <a:r>
              <a:rPr lang="fr-FR" dirty="0"/>
              <a:t>7</a:t>
            </a:r>
          </a:p>
        </p:txBody>
      </p:sp>
      <p:sp>
        <p:nvSpPr>
          <p:cNvPr id="9" name="Espace réservé du texte 8"/>
          <p:cNvSpPr>
            <a:spLocks noGrp="1"/>
          </p:cNvSpPr>
          <p:nvPr>
            <p:ph type="body" sz="quarter" idx="15"/>
          </p:nvPr>
        </p:nvSpPr>
        <p:spPr>
          <a:xfrm>
            <a:off x="488504" y="4242792"/>
            <a:ext cx="2088232" cy="914400"/>
          </a:xfrm>
        </p:spPr>
        <p:txBody>
          <a:bodyPr/>
          <a:lstStyle/>
          <a:p>
            <a:r>
              <a:rPr lang="fr-FR" dirty="0"/>
              <a:t>Vous perdez </a:t>
            </a:r>
            <a:r>
              <a:rPr lang="fr-FR" dirty="0" smtClean="0"/>
              <a:t>du temps</a:t>
            </a:r>
            <a:r>
              <a:rPr lang="fr-FR" dirty="0" smtClean="0"/>
              <a:t> </a:t>
            </a:r>
            <a:r>
              <a:rPr lang="fr-FR" dirty="0"/>
              <a:t>à regarder tous les papiers de la poubelle sans rien trouver d’intéressant…</a:t>
            </a:r>
          </a:p>
          <a:p>
            <a:r>
              <a:rPr lang="fr-FR" b="1" i="1" dirty="0"/>
              <a:t>Ajoutez une pénalité</a:t>
            </a:r>
          </a:p>
        </p:txBody>
      </p:sp>
      <p:sp>
        <p:nvSpPr>
          <p:cNvPr id="10" name="Espace réservé du texte 9"/>
          <p:cNvSpPr>
            <a:spLocks noGrp="1"/>
          </p:cNvSpPr>
          <p:nvPr>
            <p:ph type="body" sz="quarter" idx="16"/>
          </p:nvPr>
        </p:nvSpPr>
        <p:spPr/>
        <p:txBody>
          <a:bodyPr/>
          <a:lstStyle/>
          <a:p>
            <a:r>
              <a:rPr lang="fr-FR" dirty="0"/>
              <a:t>SUBSTRAT (amidon)</a:t>
            </a:r>
          </a:p>
        </p:txBody>
      </p:sp>
      <p:sp>
        <p:nvSpPr>
          <p:cNvPr id="11" name="Espace réservé du texte 10"/>
          <p:cNvSpPr>
            <a:spLocks noGrp="1"/>
          </p:cNvSpPr>
          <p:nvPr>
            <p:ph type="body" sz="quarter" idx="17"/>
          </p:nvPr>
        </p:nvSpPr>
        <p:spPr/>
        <p:txBody>
          <a:bodyPr/>
          <a:lstStyle/>
          <a:p>
            <a:r>
              <a:rPr lang="fr-FR" dirty="0"/>
              <a:t>8</a:t>
            </a:r>
          </a:p>
        </p:txBody>
      </p:sp>
      <p:pic>
        <p:nvPicPr>
          <p:cNvPr id="2049" name="Picture 1" descr="C:\Users\Baptiste\Documents\Cours Baba\Capsules-Stock\IMG\hourglass-23654_1280.png"/>
          <p:cNvPicPr>
            <a:picLocks noChangeAspect="1" noChangeArrowheads="1"/>
          </p:cNvPicPr>
          <p:nvPr/>
        </p:nvPicPr>
        <p:blipFill>
          <a:blip r:embed="rId2" cstate="print"/>
          <a:srcRect/>
          <a:stretch>
            <a:fillRect/>
          </a:stretch>
        </p:blipFill>
        <p:spPr bwMode="auto">
          <a:xfrm>
            <a:off x="992560" y="2276872"/>
            <a:ext cx="1080000" cy="1814174"/>
          </a:xfrm>
          <a:prstGeom prst="rect">
            <a:avLst/>
          </a:prstGeom>
          <a:noFill/>
        </p:spPr>
      </p:pic>
      <p:pic>
        <p:nvPicPr>
          <p:cNvPr id="2050" name="Picture 2" descr="C:\Users\Baptiste\Documents\Cours Baba\Capsules-Stock\IMG\cross-296395_640.png"/>
          <p:cNvPicPr>
            <a:picLocks noChangeAspect="1" noChangeArrowheads="1"/>
          </p:cNvPicPr>
          <p:nvPr/>
        </p:nvPicPr>
        <p:blipFill>
          <a:blip r:embed="rId3" cstate="print"/>
          <a:srcRect/>
          <a:stretch>
            <a:fillRect/>
          </a:stretch>
        </p:blipFill>
        <p:spPr bwMode="auto">
          <a:xfrm>
            <a:off x="2279373" y="1503446"/>
            <a:ext cx="261394" cy="252000"/>
          </a:xfrm>
          <a:prstGeom prst="rect">
            <a:avLst/>
          </a:prstGeom>
          <a:noFill/>
        </p:spPr>
      </p:pic>
      <p:sp>
        <p:nvSpPr>
          <p:cNvPr id="13" name="Espace réservé du texte 6"/>
          <p:cNvSpPr txBox="1">
            <a:spLocks/>
          </p:cNvSpPr>
          <p:nvPr/>
        </p:nvSpPr>
        <p:spPr>
          <a:xfrm rot="21021665">
            <a:off x="5114013" y="4015422"/>
            <a:ext cx="1008112" cy="288032"/>
          </a:xfrm>
          <a:prstGeom prst="rect">
            <a:avLst/>
          </a:prstGeom>
        </p:spPr>
        <p:txBody>
          <a:bodyPr vert="horz" lIns="91440" tIns="45720" rIns="91440" bIns="45720" rtlCol="0">
            <a:noAutofit/>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normalizeH="0" baseline="0" noProof="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n-lt"/>
                <a:ea typeface="+mn-ea"/>
                <a:cs typeface="+mn-cs"/>
              </a:rPr>
              <a:t>Substrat</a:t>
            </a:r>
          </a:p>
        </p:txBody>
      </p:sp>
      <p:sp>
        <p:nvSpPr>
          <p:cNvPr id="14" name="Espace réservé du texte 6"/>
          <p:cNvSpPr txBox="1">
            <a:spLocks/>
          </p:cNvSpPr>
          <p:nvPr/>
        </p:nvSpPr>
        <p:spPr>
          <a:xfrm rot="19642441">
            <a:off x="5095126" y="4614142"/>
            <a:ext cx="1008112" cy="288032"/>
          </a:xfrm>
          <a:prstGeom prst="rect">
            <a:avLst/>
          </a:prstGeom>
        </p:spPr>
        <p:txBody>
          <a:bodyPr vert="horz" lIns="91440" tIns="45720" rIns="91440" bIns="45720"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normalizeH="0" baseline="0" noProof="0"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rPr>
              <a:t>sustrato</a:t>
            </a:r>
            <a:endParaRPr kumimoji="0" lang="fr-FR" sz="1600" b="1" i="0" u="none" strike="noStrike" kern="1200" normalizeH="0" baseline="0" noProof="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endParaRPr>
          </a:p>
        </p:txBody>
      </p:sp>
      <p:sp>
        <p:nvSpPr>
          <p:cNvPr id="15" name="Espace réservé du texte 6"/>
          <p:cNvSpPr txBox="1">
            <a:spLocks/>
          </p:cNvSpPr>
          <p:nvPr/>
        </p:nvSpPr>
        <p:spPr>
          <a:xfrm rot="1258109">
            <a:off x="5967697" y="4347751"/>
            <a:ext cx="1357614" cy="288032"/>
          </a:xfrm>
          <a:prstGeom prst="rect">
            <a:avLst/>
          </a:prstGeom>
        </p:spPr>
        <p:txBody>
          <a:bodyPr vert="horz" lIns="91440" tIns="45720" rIns="91440" bIns="45720" rtlCol="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3429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fr-FR" sz="1600" b="1" i="0" u="none" strike="noStrike" kern="1200" cap="all" normalizeH="0" baseline="0" noProof="0"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n-lt"/>
                <a:ea typeface="+mn-ea"/>
                <a:cs typeface="+mn-cs"/>
              </a:rPr>
              <a:t>substrato</a:t>
            </a:r>
            <a:endParaRPr kumimoji="0" lang="fr-FR" sz="1600" b="1" i="0" u="none" strike="noStrike" kern="1200" cap="all" normalizeH="0" baseline="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mn-lt"/>
              <a:ea typeface="+mn-ea"/>
              <a:cs typeface="+mn-cs"/>
            </a:endParaRPr>
          </a:p>
        </p:txBody>
      </p:sp>
      <p:sp>
        <p:nvSpPr>
          <p:cNvPr id="16" name="Rectangle 15"/>
          <p:cNvSpPr/>
          <p:nvPr/>
        </p:nvSpPr>
        <p:spPr>
          <a:xfrm>
            <a:off x="5961112" y="4829090"/>
            <a:ext cx="700833" cy="400110"/>
          </a:xfrm>
          <a:prstGeom prst="rect">
            <a:avLst/>
          </a:prstGeom>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fr-FR" sz="2000" b="1" dirty="0">
                <a:ln/>
                <a:solidFill>
                  <a:schemeClr val="accent3"/>
                </a:solidFill>
              </a:rPr>
              <a:t>底物</a:t>
            </a:r>
            <a:endParaRPr lang="fr-FR" sz="2000" b="1" dirty="0">
              <a:ln/>
              <a:solidFill>
                <a:schemeClr val="accent3"/>
              </a:solidFill>
            </a:endParaRPr>
          </a:p>
        </p:txBody>
      </p:sp>
      <p:pic>
        <p:nvPicPr>
          <p:cNvPr id="17" name="Picture 3" descr="C:\Users\Baptiste\Documents\Cours Baba\Capsules-Stock\IMG\pieces-puzzle-2.png"/>
          <p:cNvPicPr>
            <a:picLocks noChangeAspect="1" noChangeArrowheads="1"/>
          </p:cNvPicPr>
          <p:nvPr/>
        </p:nvPicPr>
        <p:blipFill>
          <a:blip r:embed="rId4" cstate="print"/>
          <a:srcRect/>
          <a:stretch>
            <a:fillRect/>
          </a:stretch>
        </p:blipFill>
        <p:spPr bwMode="auto">
          <a:xfrm>
            <a:off x="7031900" y="1503446"/>
            <a:ext cx="151544" cy="252000"/>
          </a:xfrm>
          <a:prstGeom prst="rect">
            <a:avLst/>
          </a:prstGeom>
          <a:noFill/>
        </p:spPr>
      </p:pic>
      <p:pic>
        <p:nvPicPr>
          <p:cNvPr id="2052" name="Picture 4"/>
          <p:cNvPicPr>
            <a:picLocks noChangeAspect="1" noChangeArrowheads="1"/>
          </p:cNvPicPr>
          <p:nvPr/>
        </p:nvPicPr>
        <p:blipFill>
          <a:blip r:embed="rId5" cstate="print"/>
          <a:srcRect/>
          <a:stretch>
            <a:fillRect/>
          </a:stretch>
        </p:blipFill>
        <p:spPr bwMode="auto">
          <a:xfrm>
            <a:off x="5745088" y="2060848"/>
            <a:ext cx="955559" cy="1368152"/>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726</TotalTime>
  <Words>1367</Words>
  <Application>Microsoft Office PowerPoint</Application>
  <PresentationFormat>Format A4 (210 x 297 mm)</PresentationFormat>
  <Paragraphs>388</Paragraphs>
  <Slides>32</Slides>
  <Notes>0</Notes>
  <HiddenSlides>0</HiddenSlides>
  <MMClips>0</MMClips>
  <ScaleCrop>false</ScaleCrop>
  <HeadingPairs>
    <vt:vector size="4" baseType="variant">
      <vt:variant>
        <vt:lpstr>Thème</vt:lpstr>
      </vt:variant>
      <vt:variant>
        <vt:i4>1</vt:i4>
      </vt:variant>
      <vt:variant>
        <vt:lpstr>Titres des diapositives</vt:lpstr>
      </vt:variant>
      <vt:variant>
        <vt:i4>32</vt:i4>
      </vt:variant>
    </vt:vector>
  </HeadingPairs>
  <TitlesOfParts>
    <vt:vector size="33"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Baptiste</dc:creator>
  <cp:lastModifiedBy>Baptiste</cp:lastModifiedBy>
  <cp:revision>72</cp:revision>
  <dcterms:created xsi:type="dcterms:W3CDTF">2020-02-18T13:18:53Z</dcterms:created>
  <dcterms:modified xsi:type="dcterms:W3CDTF">2020-03-08T14:01:31Z</dcterms:modified>
</cp:coreProperties>
</file>