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0" r:id="rId2"/>
  </p:sldIdLst>
  <p:sldSz cx="9906000" cy="6858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FF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429" autoAdjust="0"/>
  </p:normalViewPr>
  <p:slideViewPr>
    <p:cSldViewPr>
      <p:cViewPr varScale="1">
        <p:scale>
          <a:sx n="104" d="100"/>
          <a:sy n="104" d="100"/>
        </p:scale>
        <p:origin x="-906" y="-9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522F0-72B0-4C3B-9D14-0F005966EA22}" type="datetimeFigureOut">
              <a:rPr lang="fr-FR" smtClean="0"/>
              <a:pPr/>
              <a:t>04/12/2020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9F86D-C054-49C8-9ACE-9323238E2C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522F0-72B0-4C3B-9D14-0F005966EA22}" type="datetimeFigureOut">
              <a:rPr lang="fr-FR" smtClean="0"/>
              <a:pPr/>
              <a:t>04/12/2020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9F86D-C054-49C8-9ACE-9323238E2C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522F0-72B0-4C3B-9D14-0F005966EA22}" type="datetimeFigureOut">
              <a:rPr lang="fr-FR" smtClean="0"/>
              <a:pPr/>
              <a:t>04/12/2020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9F86D-C054-49C8-9ACE-9323238E2C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5097256" y="1430888"/>
            <a:ext cx="2160000" cy="396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 userDrawn="1"/>
        </p:nvSpPr>
        <p:spPr>
          <a:xfrm>
            <a:off x="2632987" y="1430888"/>
            <a:ext cx="2160000" cy="3960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 userDrawn="1"/>
        </p:nvSpPr>
        <p:spPr>
          <a:xfrm>
            <a:off x="7268541" y="1430888"/>
            <a:ext cx="2160000" cy="3960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fr-FR" sz="1800" kern="120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452500" y="1430888"/>
            <a:ext cx="2160000" cy="3960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 descr="Résultat de recherche d'images pour &quot;logo serpent circulaire&quot;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76159" y="2318180"/>
            <a:ext cx="2073656" cy="21854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Résultat de recherche d'images pour &quot;logo serpent circulaire&quot;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11713" y="2318180"/>
            <a:ext cx="2073656" cy="2185416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3208956" y="2979088"/>
            <a:ext cx="1008062" cy="863600"/>
          </a:xfrm>
        </p:spPr>
        <p:txBody>
          <a:bodyPr wrap="none" lIns="0" tIns="0" rIns="0" bIns="0" anchor="ctr" anchorCtr="0">
            <a:normAutofit/>
          </a:bodyPr>
          <a:lstStyle>
            <a:lvl1pPr algn="ctr">
              <a:spcBef>
                <a:spcPts val="0"/>
              </a:spcBef>
              <a:buNone/>
              <a:defRPr sz="4800"/>
            </a:lvl1pPr>
            <a:lvl2pPr algn="ctr">
              <a:spcBef>
                <a:spcPts val="0"/>
              </a:spcBef>
              <a:buNone/>
              <a:defRPr/>
            </a:lvl2pPr>
            <a:lvl3pPr algn="ctr">
              <a:spcBef>
                <a:spcPts val="0"/>
              </a:spcBef>
              <a:buNone/>
              <a:defRPr/>
            </a:lvl3pPr>
            <a:lvl4pPr algn="ctr">
              <a:spcBef>
                <a:spcPts val="0"/>
              </a:spcBef>
              <a:buNone/>
              <a:defRPr/>
            </a:lvl4pPr>
            <a:lvl5pPr algn="ctr">
              <a:spcBef>
                <a:spcPts val="0"/>
              </a:spcBef>
              <a:buNone/>
              <a:defRPr/>
            </a:lvl5pPr>
          </a:lstStyle>
          <a:p>
            <a:pPr lvl="0"/>
            <a:r>
              <a:rPr lang="fr-FR" dirty="0"/>
              <a:t>N°</a:t>
            </a:r>
          </a:p>
        </p:txBody>
      </p:sp>
      <p:sp>
        <p:nvSpPr>
          <p:cNvPr id="14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7844510" y="2979088"/>
            <a:ext cx="1008062" cy="863600"/>
          </a:xfrm>
        </p:spPr>
        <p:txBody>
          <a:bodyPr wrap="none" lIns="0" tIns="0" rIns="0" bIns="0" anchor="ctr" anchorCtr="0">
            <a:normAutofit/>
          </a:bodyPr>
          <a:lstStyle>
            <a:lvl1pPr algn="ctr">
              <a:spcBef>
                <a:spcPts val="0"/>
              </a:spcBef>
              <a:buNone/>
              <a:defRPr sz="4800"/>
            </a:lvl1pPr>
            <a:lvl2pPr algn="ctr">
              <a:spcBef>
                <a:spcPts val="0"/>
              </a:spcBef>
              <a:buNone/>
              <a:defRPr/>
            </a:lvl2pPr>
            <a:lvl3pPr algn="ctr">
              <a:spcBef>
                <a:spcPts val="0"/>
              </a:spcBef>
              <a:buNone/>
              <a:defRPr/>
            </a:lvl3pPr>
            <a:lvl4pPr algn="ctr">
              <a:spcBef>
                <a:spcPts val="0"/>
              </a:spcBef>
              <a:buNone/>
              <a:defRPr/>
            </a:lvl4pPr>
            <a:lvl5pPr algn="ctr">
              <a:spcBef>
                <a:spcPts val="0"/>
              </a:spcBef>
              <a:buNone/>
              <a:defRPr/>
            </a:lvl5pPr>
          </a:lstStyle>
          <a:p>
            <a:pPr lvl="0"/>
            <a:r>
              <a:rPr lang="fr-FR" dirty="0"/>
              <a:t>N°</a:t>
            </a:r>
          </a:p>
        </p:txBody>
      </p:sp>
      <p:sp>
        <p:nvSpPr>
          <p:cNvPr id="15" name="Forme libre 14"/>
          <p:cNvSpPr/>
          <p:nvPr userDrawn="1"/>
        </p:nvSpPr>
        <p:spPr>
          <a:xfrm>
            <a:off x="451332" y="1430194"/>
            <a:ext cx="2160240" cy="540000"/>
          </a:xfrm>
          <a:custGeom>
            <a:avLst/>
            <a:gdLst>
              <a:gd name="connsiteX0" fmla="*/ 0 w 2160000"/>
              <a:gd name="connsiteY0" fmla="*/ 0 h 540000"/>
              <a:gd name="connsiteX1" fmla="*/ 2160000 w 2160000"/>
              <a:gd name="connsiteY1" fmla="*/ 0 h 540000"/>
              <a:gd name="connsiteX2" fmla="*/ 2160000 w 2160000"/>
              <a:gd name="connsiteY2" fmla="*/ 540000 h 540000"/>
              <a:gd name="connsiteX3" fmla="*/ 0 w 2160000"/>
              <a:gd name="connsiteY3" fmla="*/ 540000 h 540000"/>
              <a:gd name="connsiteX4" fmla="*/ 0 w 2160000"/>
              <a:gd name="connsiteY4" fmla="*/ 0 h 540000"/>
              <a:gd name="connsiteX0" fmla="*/ 0 w 2160000"/>
              <a:gd name="connsiteY0" fmla="*/ 0 h 540000"/>
              <a:gd name="connsiteX1" fmla="*/ 2160000 w 2160000"/>
              <a:gd name="connsiteY1" fmla="*/ 0 h 540000"/>
              <a:gd name="connsiteX2" fmla="*/ 2160000 w 2160000"/>
              <a:gd name="connsiteY2" fmla="*/ 540000 h 540000"/>
              <a:gd name="connsiteX3" fmla="*/ 539328 w 2160000"/>
              <a:gd name="connsiteY3" fmla="*/ 413740 h 540000"/>
              <a:gd name="connsiteX4" fmla="*/ 0 w 2160000"/>
              <a:gd name="connsiteY4" fmla="*/ 540000 h 540000"/>
              <a:gd name="connsiteX5" fmla="*/ 0 w 2160000"/>
              <a:gd name="connsiteY5" fmla="*/ 0 h 540000"/>
              <a:gd name="connsiteX0" fmla="*/ 0 w 2160000"/>
              <a:gd name="connsiteY0" fmla="*/ 0 h 540000"/>
              <a:gd name="connsiteX1" fmla="*/ 2160000 w 2160000"/>
              <a:gd name="connsiteY1" fmla="*/ 0 h 540000"/>
              <a:gd name="connsiteX2" fmla="*/ 2160000 w 2160000"/>
              <a:gd name="connsiteY2" fmla="*/ 540000 h 540000"/>
              <a:gd name="connsiteX3" fmla="*/ 827360 w 2160000"/>
              <a:gd name="connsiteY3" fmla="*/ 341732 h 540000"/>
              <a:gd name="connsiteX4" fmla="*/ 539328 w 2160000"/>
              <a:gd name="connsiteY4" fmla="*/ 413740 h 540000"/>
              <a:gd name="connsiteX5" fmla="*/ 0 w 2160000"/>
              <a:gd name="connsiteY5" fmla="*/ 540000 h 540000"/>
              <a:gd name="connsiteX6" fmla="*/ 0 w 2160000"/>
              <a:gd name="connsiteY6" fmla="*/ 0 h 540000"/>
              <a:gd name="connsiteX0" fmla="*/ 0 w 2160000"/>
              <a:gd name="connsiteY0" fmla="*/ 0 h 557756"/>
              <a:gd name="connsiteX1" fmla="*/ 2160000 w 2160000"/>
              <a:gd name="connsiteY1" fmla="*/ 0 h 557756"/>
              <a:gd name="connsiteX2" fmla="*/ 2160000 w 2160000"/>
              <a:gd name="connsiteY2" fmla="*/ 540000 h 557756"/>
              <a:gd name="connsiteX3" fmla="*/ 827360 w 2160000"/>
              <a:gd name="connsiteY3" fmla="*/ 341732 h 557756"/>
              <a:gd name="connsiteX4" fmla="*/ 467320 w 2160000"/>
              <a:gd name="connsiteY4" fmla="*/ 557756 h 557756"/>
              <a:gd name="connsiteX5" fmla="*/ 0 w 2160000"/>
              <a:gd name="connsiteY5" fmla="*/ 540000 h 557756"/>
              <a:gd name="connsiteX6" fmla="*/ 0 w 2160000"/>
              <a:gd name="connsiteY6" fmla="*/ 0 h 557756"/>
              <a:gd name="connsiteX0" fmla="*/ 0 w 2160000"/>
              <a:gd name="connsiteY0" fmla="*/ 0 h 557756"/>
              <a:gd name="connsiteX1" fmla="*/ 2160000 w 2160000"/>
              <a:gd name="connsiteY1" fmla="*/ 0 h 557756"/>
              <a:gd name="connsiteX2" fmla="*/ 2160000 w 2160000"/>
              <a:gd name="connsiteY2" fmla="*/ 540000 h 557756"/>
              <a:gd name="connsiteX3" fmla="*/ 827360 w 2160000"/>
              <a:gd name="connsiteY3" fmla="*/ 341732 h 557756"/>
              <a:gd name="connsiteX4" fmla="*/ 467320 w 2160000"/>
              <a:gd name="connsiteY4" fmla="*/ 557756 h 557756"/>
              <a:gd name="connsiteX5" fmla="*/ 35272 w 2160000"/>
              <a:gd name="connsiteY5" fmla="*/ 557756 h 557756"/>
              <a:gd name="connsiteX6" fmla="*/ 0 w 2160000"/>
              <a:gd name="connsiteY6" fmla="*/ 0 h 557756"/>
              <a:gd name="connsiteX0" fmla="*/ 0 w 2124728"/>
              <a:gd name="connsiteY0" fmla="*/ 0 h 576064"/>
              <a:gd name="connsiteX1" fmla="*/ 2124728 w 2124728"/>
              <a:gd name="connsiteY1" fmla="*/ 18308 h 576064"/>
              <a:gd name="connsiteX2" fmla="*/ 2124728 w 2124728"/>
              <a:gd name="connsiteY2" fmla="*/ 558308 h 576064"/>
              <a:gd name="connsiteX3" fmla="*/ 792088 w 2124728"/>
              <a:gd name="connsiteY3" fmla="*/ 360040 h 576064"/>
              <a:gd name="connsiteX4" fmla="*/ 432048 w 2124728"/>
              <a:gd name="connsiteY4" fmla="*/ 576064 h 576064"/>
              <a:gd name="connsiteX5" fmla="*/ 0 w 2124728"/>
              <a:gd name="connsiteY5" fmla="*/ 576064 h 576064"/>
              <a:gd name="connsiteX6" fmla="*/ 0 w 2124728"/>
              <a:gd name="connsiteY6" fmla="*/ 0 h 576064"/>
              <a:gd name="connsiteX0" fmla="*/ 0 w 2160240"/>
              <a:gd name="connsiteY0" fmla="*/ 0 h 576064"/>
              <a:gd name="connsiteX1" fmla="*/ 2160240 w 2160240"/>
              <a:gd name="connsiteY1" fmla="*/ 0 h 576064"/>
              <a:gd name="connsiteX2" fmla="*/ 2124728 w 2160240"/>
              <a:gd name="connsiteY2" fmla="*/ 558308 h 576064"/>
              <a:gd name="connsiteX3" fmla="*/ 792088 w 2160240"/>
              <a:gd name="connsiteY3" fmla="*/ 360040 h 576064"/>
              <a:gd name="connsiteX4" fmla="*/ 432048 w 2160240"/>
              <a:gd name="connsiteY4" fmla="*/ 576064 h 576064"/>
              <a:gd name="connsiteX5" fmla="*/ 0 w 2160240"/>
              <a:gd name="connsiteY5" fmla="*/ 576064 h 576064"/>
              <a:gd name="connsiteX6" fmla="*/ 0 w 2160240"/>
              <a:gd name="connsiteY6" fmla="*/ 0 h 576064"/>
              <a:gd name="connsiteX0" fmla="*/ 0 w 2160240"/>
              <a:gd name="connsiteY0" fmla="*/ 0 h 576064"/>
              <a:gd name="connsiteX1" fmla="*/ 2160240 w 2160240"/>
              <a:gd name="connsiteY1" fmla="*/ 0 h 576064"/>
              <a:gd name="connsiteX2" fmla="*/ 2160240 w 2160240"/>
              <a:gd name="connsiteY2" fmla="*/ 576064 h 576064"/>
              <a:gd name="connsiteX3" fmla="*/ 792088 w 2160240"/>
              <a:gd name="connsiteY3" fmla="*/ 360040 h 576064"/>
              <a:gd name="connsiteX4" fmla="*/ 432048 w 2160240"/>
              <a:gd name="connsiteY4" fmla="*/ 576064 h 576064"/>
              <a:gd name="connsiteX5" fmla="*/ 0 w 2160240"/>
              <a:gd name="connsiteY5" fmla="*/ 576064 h 576064"/>
              <a:gd name="connsiteX6" fmla="*/ 0 w 2160240"/>
              <a:gd name="connsiteY6" fmla="*/ 0 h 576064"/>
              <a:gd name="connsiteX0" fmla="*/ 0 w 2160240"/>
              <a:gd name="connsiteY0" fmla="*/ 0 h 576064"/>
              <a:gd name="connsiteX1" fmla="*/ 2160240 w 2160240"/>
              <a:gd name="connsiteY1" fmla="*/ 0 h 576064"/>
              <a:gd name="connsiteX2" fmla="*/ 2160240 w 2160240"/>
              <a:gd name="connsiteY2" fmla="*/ 576064 h 576064"/>
              <a:gd name="connsiteX3" fmla="*/ 432048 w 2160240"/>
              <a:gd name="connsiteY3" fmla="*/ 360040 h 576064"/>
              <a:gd name="connsiteX4" fmla="*/ 432048 w 2160240"/>
              <a:gd name="connsiteY4" fmla="*/ 576064 h 576064"/>
              <a:gd name="connsiteX5" fmla="*/ 0 w 2160240"/>
              <a:gd name="connsiteY5" fmla="*/ 576064 h 576064"/>
              <a:gd name="connsiteX6" fmla="*/ 0 w 2160240"/>
              <a:gd name="connsiteY6" fmla="*/ 0 h 576064"/>
              <a:gd name="connsiteX0" fmla="*/ 0 w 2160240"/>
              <a:gd name="connsiteY0" fmla="*/ 0 h 576064"/>
              <a:gd name="connsiteX1" fmla="*/ 2160240 w 2160240"/>
              <a:gd name="connsiteY1" fmla="*/ 0 h 576064"/>
              <a:gd name="connsiteX2" fmla="*/ 2160240 w 2160240"/>
              <a:gd name="connsiteY2" fmla="*/ 360040 h 576064"/>
              <a:gd name="connsiteX3" fmla="*/ 432048 w 2160240"/>
              <a:gd name="connsiteY3" fmla="*/ 360040 h 576064"/>
              <a:gd name="connsiteX4" fmla="*/ 432048 w 2160240"/>
              <a:gd name="connsiteY4" fmla="*/ 576064 h 576064"/>
              <a:gd name="connsiteX5" fmla="*/ 0 w 2160240"/>
              <a:gd name="connsiteY5" fmla="*/ 576064 h 576064"/>
              <a:gd name="connsiteX6" fmla="*/ 0 w 2160240"/>
              <a:gd name="connsiteY6" fmla="*/ 0 h 576064"/>
              <a:gd name="connsiteX0" fmla="*/ 0 w 2195076"/>
              <a:gd name="connsiteY0" fmla="*/ 0 h 576064"/>
              <a:gd name="connsiteX1" fmla="*/ 2160240 w 2195076"/>
              <a:gd name="connsiteY1" fmla="*/ 0 h 576064"/>
              <a:gd name="connsiteX2" fmla="*/ 2195076 w 2195076"/>
              <a:gd name="connsiteY2" fmla="*/ 441011 h 576064"/>
              <a:gd name="connsiteX3" fmla="*/ 432048 w 2195076"/>
              <a:gd name="connsiteY3" fmla="*/ 360040 h 576064"/>
              <a:gd name="connsiteX4" fmla="*/ 432048 w 2195076"/>
              <a:gd name="connsiteY4" fmla="*/ 576064 h 576064"/>
              <a:gd name="connsiteX5" fmla="*/ 0 w 2195076"/>
              <a:gd name="connsiteY5" fmla="*/ 576064 h 576064"/>
              <a:gd name="connsiteX6" fmla="*/ 0 w 2195076"/>
              <a:gd name="connsiteY6" fmla="*/ 0 h 576064"/>
              <a:gd name="connsiteX0" fmla="*/ 0 w 2195076"/>
              <a:gd name="connsiteY0" fmla="*/ 0 h 576064"/>
              <a:gd name="connsiteX1" fmla="*/ 2160240 w 2195076"/>
              <a:gd name="connsiteY1" fmla="*/ 0 h 576064"/>
              <a:gd name="connsiteX2" fmla="*/ 2195076 w 2195076"/>
              <a:gd name="connsiteY2" fmla="*/ 441011 h 576064"/>
              <a:gd name="connsiteX3" fmla="*/ 394876 w 2195076"/>
              <a:gd name="connsiteY3" fmla="*/ 441011 h 576064"/>
              <a:gd name="connsiteX4" fmla="*/ 432048 w 2195076"/>
              <a:gd name="connsiteY4" fmla="*/ 576064 h 576064"/>
              <a:gd name="connsiteX5" fmla="*/ 0 w 2195076"/>
              <a:gd name="connsiteY5" fmla="*/ 576064 h 576064"/>
              <a:gd name="connsiteX6" fmla="*/ 0 w 2195076"/>
              <a:gd name="connsiteY6" fmla="*/ 0 h 576064"/>
              <a:gd name="connsiteX0" fmla="*/ 0 w 2195076"/>
              <a:gd name="connsiteY0" fmla="*/ 19891 h 595955"/>
              <a:gd name="connsiteX1" fmla="*/ 2195076 w 2195076"/>
              <a:gd name="connsiteY1" fmla="*/ 0 h 595955"/>
              <a:gd name="connsiteX2" fmla="*/ 2195076 w 2195076"/>
              <a:gd name="connsiteY2" fmla="*/ 460902 h 595955"/>
              <a:gd name="connsiteX3" fmla="*/ 394876 w 2195076"/>
              <a:gd name="connsiteY3" fmla="*/ 460902 h 595955"/>
              <a:gd name="connsiteX4" fmla="*/ 432048 w 2195076"/>
              <a:gd name="connsiteY4" fmla="*/ 595955 h 595955"/>
              <a:gd name="connsiteX5" fmla="*/ 0 w 2195076"/>
              <a:gd name="connsiteY5" fmla="*/ 595955 h 595955"/>
              <a:gd name="connsiteX6" fmla="*/ 0 w 2195076"/>
              <a:gd name="connsiteY6" fmla="*/ 19891 h 595955"/>
              <a:gd name="connsiteX0" fmla="*/ 34836 w 2195076"/>
              <a:gd name="connsiteY0" fmla="*/ 0 h 595955"/>
              <a:gd name="connsiteX1" fmla="*/ 2195076 w 2195076"/>
              <a:gd name="connsiteY1" fmla="*/ 0 h 595955"/>
              <a:gd name="connsiteX2" fmla="*/ 2195076 w 2195076"/>
              <a:gd name="connsiteY2" fmla="*/ 460902 h 595955"/>
              <a:gd name="connsiteX3" fmla="*/ 394876 w 2195076"/>
              <a:gd name="connsiteY3" fmla="*/ 460902 h 595955"/>
              <a:gd name="connsiteX4" fmla="*/ 432048 w 2195076"/>
              <a:gd name="connsiteY4" fmla="*/ 595955 h 595955"/>
              <a:gd name="connsiteX5" fmla="*/ 0 w 2195076"/>
              <a:gd name="connsiteY5" fmla="*/ 595955 h 595955"/>
              <a:gd name="connsiteX6" fmla="*/ 34836 w 2195076"/>
              <a:gd name="connsiteY6" fmla="*/ 0 h 595955"/>
              <a:gd name="connsiteX0" fmla="*/ 0 w 2160240"/>
              <a:gd name="connsiteY0" fmla="*/ 0 h 614536"/>
              <a:gd name="connsiteX1" fmla="*/ 2160240 w 2160240"/>
              <a:gd name="connsiteY1" fmla="*/ 0 h 614536"/>
              <a:gd name="connsiteX2" fmla="*/ 2160240 w 2160240"/>
              <a:gd name="connsiteY2" fmla="*/ 460902 h 614536"/>
              <a:gd name="connsiteX3" fmla="*/ 360040 w 2160240"/>
              <a:gd name="connsiteY3" fmla="*/ 460902 h 614536"/>
              <a:gd name="connsiteX4" fmla="*/ 397212 w 2160240"/>
              <a:gd name="connsiteY4" fmla="*/ 595955 h 614536"/>
              <a:gd name="connsiteX5" fmla="*/ 0 w 2160240"/>
              <a:gd name="connsiteY5" fmla="*/ 614536 h 614536"/>
              <a:gd name="connsiteX6" fmla="*/ 0 w 2160240"/>
              <a:gd name="connsiteY6" fmla="*/ 0 h 614536"/>
              <a:gd name="connsiteX0" fmla="*/ 0 w 2160240"/>
              <a:gd name="connsiteY0" fmla="*/ 0 h 614536"/>
              <a:gd name="connsiteX1" fmla="*/ 2160240 w 2160240"/>
              <a:gd name="connsiteY1" fmla="*/ 0 h 614536"/>
              <a:gd name="connsiteX2" fmla="*/ 2160240 w 2160240"/>
              <a:gd name="connsiteY2" fmla="*/ 460902 h 614536"/>
              <a:gd name="connsiteX3" fmla="*/ 360040 w 2160240"/>
              <a:gd name="connsiteY3" fmla="*/ 460902 h 614536"/>
              <a:gd name="connsiteX4" fmla="*/ 397212 w 2160240"/>
              <a:gd name="connsiteY4" fmla="*/ 595955 h 614536"/>
              <a:gd name="connsiteX5" fmla="*/ 0 w 2160240"/>
              <a:gd name="connsiteY5" fmla="*/ 614536 h 614536"/>
              <a:gd name="connsiteX6" fmla="*/ 0 w 2160240"/>
              <a:gd name="connsiteY6" fmla="*/ 0 h 614536"/>
              <a:gd name="connsiteX0" fmla="*/ 0 w 2160240"/>
              <a:gd name="connsiteY0" fmla="*/ 0 h 614536"/>
              <a:gd name="connsiteX1" fmla="*/ 2160240 w 2160240"/>
              <a:gd name="connsiteY1" fmla="*/ 0 h 614536"/>
              <a:gd name="connsiteX2" fmla="*/ 2160240 w 2160240"/>
              <a:gd name="connsiteY2" fmla="*/ 460902 h 614536"/>
              <a:gd name="connsiteX3" fmla="*/ 432048 w 2160240"/>
              <a:gd name="connsiteY3" fmla="*/ 460902 h 614536"/>
              <a:gd name="connsiteX4" fmla="*/ 397212 w 2160240"/>
              <a:gd name="connsiteY4" fmla="*/ 595955 h 614536"/>
              <a:gd name="connsiteX5" fmla="*/ 0 w 2160240"/>
              <a:gd name="connsiteY5" fmla="*/ 614536 h 614536"/>
              <a:gd name="connsiteX6" fmla="*/ 0 w 2160240"/>
              <a:gd name="connsiteY6" fmla="*/ 0 h 614536"/>
              <a:gd name="connsiteX0" fmla="*/ 0 w 2160240"/>
              <a:gd name="connsiteY0" fmla="*/ 0 h 614536"/>
              <a:gd name="connsiteX1" fmla="*/ 2160240 w 2160240"/>
              <a:gd name="connsiteY1" fmla="*/ 0 h 614536"/>
              <a:gd name="connsiteX2" fmla="*/ 2160240 w 2160240"/>
              <a:gd name="connsiteY2" fmla="*/ 460902 h 614536"/>
              <a:gd name="connsiteX3" fmla="*/ 432048 w 2160240"/>
              <a:gd name="connsiteY3" fmla="*/ 460902 h 614536"/>
              <a:gd name="connsiteX4" fmla="*/ 432048 w 2160240"/>
              <a:gd name="connsiteY4" fmla="*/ 614536 h 614536"/>
              <a:gd name="connsiteX5" fmla="*/ 0 w 2160240"/>
              <a:gd name="connsiteY5" fmla="*/ 614536 h 614536"/>
              <a:gd name="connsiteX6" fmla="*/ 0 w 2160240"/>
              <a:gd name="connsiteY6" fmla="*/ 0 h 614536"/>
              <a:gd name="connsiteX0" fmla="*/ 0 w 2160240"/>
              <a:gd name="connsiteY0" fmla="*/ 0 h 635756"/>
              <a:gd name="connsiteX1" fmla="*/ 2160240 w 2160240"/>
              <a:gd name="connsiteY1" fmla="*/ 0 h 635756"/>
              <a:gd name="connsiteX2" fmla="*/ 2160240 w 2160240"/>
              <a:gd name="connsiteY2" fmla="*/ 460902 h 635756"/>
              <a:gd name="connsiteX3" fmla="*/ 432048 w 2160240"/>
              <a:gd name="connsiteY3" fmla="*/ 460902 h 635756"/>
              <a:gd name="connsiteX4" fmla="*/ 469220 w 2160240"/>
              <a:gd name="connsiteY4" fmla="*/ 635756 h 635756"/>
              <a:gd name="connsiteX5" fmla="*/ 0 w 2160240"/>
              <a:gd name="connsiteY5" fmla="*/ 614536 h 635756"/>
              <a:gd name="connsiteX6" fmla="*/ 0 w 2160240"/>
              <a:gd name="connsiteY6" fmla="*/ 0 h 635756"/>
              <a:gd name="connsiteX0" fmla="*/ 0 w 2160240"/>
              <a:gd name="connsiteY0" fmla="*/ 0 h 635756"/>
              <a:gd name="connsiteX1" fmla="*/ 2160240 w 2160240"/>
              <a:gd name="connsiteY1" fmla="*/ 0 h 635756"/>
              <a:gd name="connsiteX2" fmla="*/ 2160240 w 2160240"/>
              <a:gd name="connsiteY2" fmla="*/ 460902 h 635756"/>
              <a:gd name="connsiteX3" fmla="*/ 469220 w 2160240"/>
              <a:gd name="connsiteY3" fmla="*/ 471861 h 635756"/>
              <a:gd name="connsiteX4" fmla="*/ 469220 w 2160240"/>
              <a:gd name="connsiteY4" fmla="*/ 635756 h 635756"/>
              <a:gd name="connsiteX5" fmla="*/ 0 w 2160240"/>
              <a:gd name="connsiteY5" fmla="*/ 614536 h 635756"/>
              <a:gd name="connsiteX6" fmla="*/ 0 w 2160240"/>
              <a:gd name="connsiteY6" fmla="*/ 0 h 635756"/>
              <a:gd name="connsiteX0" fmla="*/ 0 w 2160240"/>
              <a:gd name="connsiteY0" fmla="*/ 0 h 635756"/>
              <a:gd name="connsiteX1" fmla="*/ 2160240 w 2160240"/>
              <a:gd name="connsiteY1" fmla="*/ 0 h 635756"/>
              <a:gd name="connsiteX2" fmla="*/ 2160240 w 2160240"/>
              <a:gd name="connsiteY2" fmla="*/ 460902 h 635756"/>
              <a:gd name="connsiteX3" fmla="*/ 469220 w 2160240"/>
              <a:gd name="connsiteY3" fmla="*/ 471861 h 635756"/>
              <a:gd name="connsiteX4" fmla="*/ 469220 w 2160240"/>
              <a:gd name="connsiteY4" fmla="*/ 635756 h 635756"/>
              <a:gd name="connsiteX5" fmla="*/ 37172 w 2160240"/>
              <a:gd name="connsiteY5" fmla="*/ 635756 h 635756"/>
              <a:gd name="connsiteX6" fmla="*/ 0 w 2160240"/>
              <a:gd name="connsiteY6" fmla="*/ 0 h 635756"/>
              <a:gd name="connsiteX0" fmla="*/ 0 w 2160240"/>
              <a:gd name="connsiteY0" fmla="*/ 0 h 635756"/>
              <a:gd name="connsiteX1" fmla="*/ 2160240 w 2160240"/>
              <a:gd name="connsiteY1" fmla="*/ 0 h 635756"/>
              <a:gd name="connsiteX2" fmla="*/ 2160240 w 2160240"/>
              <a:gd name="connsiteY2" fmla="*/ 460902 h 635756"/>
              <a:gd name="connsiteX3" fmla="*/ 541228 w 2160240"/>
              <a:gd name="connsiteY3" fmla="*/ 471861 h 635756"/>
              <a:gd name="connsiteX4" fmla="*/ 469220 w 2160240"/>
              <a:gd name="connsiteY4" fmla="*/ 635756 h 635756"/>
              <a:gd name="connsiteX5" fmla="*/ 37172 w 2160240"/>
              <a:gd name="connsiteY5" fmla="*/ 635756 h 635756"/>
              <a:gd name="connsiteX6" fmla="*/ 0 w 2160240"/>
              <a:gd name="connsiteY6" fmla="*/ 0 h 635756"/>
              <a:gd name="connsiteX0" fmla="*/ 0 w 2160240"/>
              <a:gd name="connsiteY0" fmla="*/ 0 h 635756"/>
              <a:gd name="connsiteX1" fmla="*/ 2160240 w 2160240"/>
              <a:gd name="connsiteY1" fmla="*/ 0 h 635756"/>
              <a:gd name="connsiteX2" fmla="*/ 2160240 w 2160240"/>
              <a:gd name="connsiteY2" fmla="*/ 460902 h 635756"/>
              <a:gd name="connsiteX3" fmla="*/ 541228 w 2160240"/>
              <a:gd name="connsiteY3" fmla="*/ 471861 h 635756"/>
              <a:gd name="connsiteX4" fmla="*/ 541228 w 2160240"/>
              <a:gd name="connsiteY4" fmla="*/ 635756 h 635756"/>
              <a:gd name="connsiteX5" fmla="*/ 37172 w 2160240"/>
              <a:gd name="connsiteY5" fmla="*/ 635756 h 635756"/>
              <a:gd name="connsiteX6" fmla="*/ 0 w 2160240"/>
              <a:gd name="connsiteY6" fmla="*/ 0 h 635756"/>
              <a:gd name="connsiteX0" fmla="*/ 0 w 2197412"/>
              <a:gd name="connsiteY0" fmla="*/ 0 h 635756"/>
              <a:gd name="connsiteX1" fmla="*/ 2160240 w 2197412"/>
              <a:gd name="connsiteY1" fmla="*/ 0 h 635756"/>
              <a:gd name="connsiteX2" fmla="*/ 2197412 w 2197412"/>
              <a:gd name="connsiteY2" fmla="*/ 471861 h 635756"/>
              <a:gd name="connsiteX3" fmla="*/ 541228 w 2197412"/>
              <a:gd name="connsiteY3" fmla="*/ 471861 h 635756"/>
              <a:gd name="connsiteX4" fmla="*/ 541228 w 2197412"/>
              <a:gd name="connsiteY4" fmla="*/ 635756 h 635756"/>
              <a:gd name="connsiteX5" fmla="*/ 37172 w 2197412"/>
              <a:gd name="connsiteY5" fmla="*/ 635756 h 635756"/>
              <a:gd name="connsiteX6" fmla="*/ 0 w 2197412"/>
              <a:gd name="connsiteY6" fmla="*/ 0 h 635756"/>
              <a:gd name="connsiteX0" fmla="*/ 0 w 2197412"/>
              <a:gd name="connsiteY0" fmla="*/ 19822 h 655578"/>
              <a:gd name="connsiteX1" fmla="*/ 2197412 w 2197412"/>
              <a:gd name="connsiteY1" fmla="*/ 0 h 655578"/>
              <a:gd name="connsiteX2" fmla="*/ 2197412 w 2197412"/>
              <a:gd name="connsiteY2" fmla="*/ 491683 h 655578"/>
              <a:gd name="connsiteX3" fmla="*/ 541228 w 2197412"/>
              <a:gd name="connsiteY3" fmla="*/ 491683 h 655578"/>
              <a:gd name="connsiteX4" fmla="*/ 541228 w 2197412"/>
              <a:gd name="connsiteY4" fmla="*/ 655578 h 655578"/>
              <a:gd name="connsiteX5" fmla="*/ 37172 w 2197412"/>
              <a:gd name="connsiteY5" fmla="*/ 655578 h 655578"/>
              <a:gd name="connsiteX6" fmla="*/ 0 w 2197412"/>
              <a:gd name="connsiteY6" fmla="*/ 19822 h 655578"/>
              <a:gd name="connsiteX0" fmla="*/ 0 w 2160240"/>
              <a:gd name="connsiteY0" fmla="*/ 0 h 655578"/>
              <a:gd name="connsiteX1" fmla="*/ 2160240 w 2160240"/>
              <a:gd name="connsiteY1" fmla="*/ 0 h 655578"/>
              <a:gd name="connsiteX2" fmla="*/ 2160240 w 2160240"/>
              <a:gd name="connsiteY2" fmla="*/ 491683 h 655578"/>
              <a:gd name="connsiteX3" fmla="*/ 504056 w 2160240"/>
              <a:gd name="connsiteY3" fmla="*/ 491683 h 655578"/>
              <a:gd name="connsiteX4" fmla="*/ 504056 w 2160240"/>
              <a:gd name="connsiteY4" fmla="*/ 655578 h 655578"/>
              <a:gd name="connsiteX5" fmla="*/ 0 w 2160240"/>
              <a:gd name="connsiteY5" fmla="*/ 655578 h 655578"/>
              <a:gd name="connsiteX6" fmla="*/ 0 w 2160240"/>
              <a:gd name="connsiteY6" fmla="*/ 0 h 655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60240" h="655578">
                <a:moveTo>
                  <a:pt x="0" y="0"/>
                </a:moveTo>
                <a:lnTo>
                  <a:pt x="2160240" y="0"/>
                </a:lnTo>
                <a:lnTo>
                  <a:pt x="2160240" y="491683"/>
                </a:lnTo>
                <a:lnTo>
                  <a:pt x="504056" y="491683"/>
                </a:lnTo>
                <a:lnTo>
                  <a:pt x="504056" y="655578"/>
                </a:lnTo>
                <a:lnTo>
                  <a:pt x="0" y="655578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2" cstate="print">
              <a:alphaModFix amt="40000"/>
            </a:blip>
            <a:srcRect/>
            <a:tile tx="0" ty="0" sx="100000" sy="100000" flip="none" algn="tl"/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fr-FR" sz="1800" kern="120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9" name="Espace réservé du texte 18"/>
          <p:cNvSpPr>
            <a:spLocks noGrp="1"/>
          </p:cNvSpPr>
          <p:nvPr>
            <p:ph type="body" sz="quarter" idx="12" hasCustomPrompt="1"/>
          </p:nvPr>
        </p:nvSpPr>
        <p:spPr>
          <a:xfrm>
            <a:off x="892089" y="1510911"/>
            <a:ext cx="1584176" cy="333913"/>
          </a:xfrm>
        </p:spPr>
        <p:txBody>
          <a:bodyPr>
            <a:noAutofit/>
          </a:bodyPr>
          <a:lstStyle>
            <a:lvl1pPr marL="0">
              <a:spcBef>
                <a:spcPts val="0"/>
              </a:spcBef>
              <a:buNone/>
              <a:defRPr sz="1200" baseline="0"/>
            </a:lvl1pPr>
            <a:lvl2pPr marL="0">
              <a:spcBef>
                <a:spcPts val="0"/>
              </a:spcBef>
              <a:buNone/>
              <a:defRPr sz="1400"/>
            </a:lvl2pPr>
            <a:lvl3pPr marL="0">
              <a:spcBef>
                <a:spcPts val="0"/>
              </a:spcBef>
              <a:buNone/>
              <a:defRPr sz="1400"/>
            </a:lvl3pPr>
            <a:lvl4pPr marL="0">
              <a:spcBef>
                <a:spcPts val="0"/>
              </a:spcBef>
              <a:buNone/>
              <a:defRPr sz="1400"/>
            </a:lvl4pPr>
            <a:lvl5pPr marL="0">
              <a:spcBef>
                <a:spcPts val="0"/>
              </a:spcBef>
              <a:buNone/>
              <a:defRPr sz="1400"/>
            </a:lvl5pPr>
          </a:lstStyle>
          <a:p>
            <a:pPr lvl="0"/>
            <a:r>
              <a:rPr lang="fr-FR" dirty="0"/>
              <a:t>Titre de la carte</a:t>
            </a:r>
          </a:p>
        </p:txBody>
      </p:sp>
      <p:sp>
        <p:nvSpPr>
          <p:cNvPr id="20" name="Espace réservé du texte 18"/>
          <p:cNvSpPr>
            <a:spLocks noGrp="1"/>
          </p:cNvSpPr>
          <p:nvPr>
            <p:ph type="body" sz="quarter" idx="13" hasCustomPrompt="1"/>
          </p:nvPr>
        </p:nvSpPr>
        <p:spPr>
          <a:xfrm>
            <a:off x="5131852" y="4437112"/>
            <a:ext cx="2088232" cy="914400"/>
          </a:xfrm>
        </p:spPr>
        <p:txBody>
          <a:bodyPr>
            <a:noAutofit/>
          </a:bodyPr>
          <a:lstStyle>
            <a:lvl1pPr marL="0" algn="ctr">
              <a:spcBef>
                <a:spcPts val="0"/>
              </a:spcBef>
              <a:buNone/>
              <a:defRPr sz="1200"/>
            </a:lvl1pPr>
            <a:lvl2pPr marL="0">
              <a:spcBef>
                <a:spcPts val="0"/>
              </a:spcBef>
              <a:buNone/>
              <a:defRPr sz="1400"/>
            </a:lvl2pPr>
            <a:lvl3pPr marL="0">
              <a:spcBef>
                <a:spcPts val="0"/>
              </a:spcBef>
              <a:buNone/>
              <a:defRPr sz="1400"/>
            </a:lvl3pPr>
            <a:lvl4pPr marL="0">
              <a:spcBef>
                <a:spcPts val="0"/>
              </a:spcBef>
              <a:buNone/>
              <a:defRPr sz="1400"/>
            </a:lvl4pPr>
            <a:lvl5pPr marL="0">
              <a:spcBef>
                <a:spcPts val="0"/>
              </a:spcBef>
              <a:buNone/>
              <a:defRPr sz="1400"/>
            </a:lvl5pPr>
          </a:lstStyle>
          <a:p>
            <a:pPr lvl="0"/>
            <a:r>
              <a:rPr lang="fr-FR" dirty="0"/>
              <a:t>Texte d’accompagnement</a:t>
            </a:r>
          </a:p>
        </p:txBody>
      </p:sp>
      <p:sp>
        <p:nvSpPr>
          <p:cNvPr id="21" name="Ellipse 20"/>
          <p:cNvSpPr/>
          <p:nvPr userDrawn="1"/>
        </p:nvSpPr>
        <p:spPr>
          <a:xfrm>
            <a:off x="540758" y="1519620"/>
            <a:ext cx="360040" cy="3600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space réservé du texte 22"/>
          <p:cNvSpPr>
            <a:spLocks noGrp="1"/>
          </p:cNvSpPr>
          <p:nvPr>
            <p:ph type="body" sz="quarter" idx="14" hasCustomPrompt="1"/>
          </p:nvPr>
        </p:nvSpPr>
        <p:spPr>
          <a:xfrm>
            <a:off x="551803" y="1510911"/>
            <a:ext cx="360040" cy="360040"/>
          </a:xfrm>
        </p:spPr>
        <p:txBody>
          <a:bodyPr wrap="none" lIns="0" tIns="0" rIns="0" bIns="0" anchor="ctr" anchorCtr="0">
            <a:noAutofit/>
          </a:bodyPr>
          <a:lstStyle>
            <a:lvl1pPr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1pPr>
            <a:lvl2pPr algn="ctr">
              <a:spcBef>
                <a:spcPts val="0"/>
              </a:spcBef>
              <a:buNone/>
              <a:defRPr sz="1200"/>
            </a:lvl2pPr>
            <a:lvl3pPr algn="ctr">
              <a:spcBef>
                <a:spcPts val="0"/>
              </a:spcBef>
              <a:buNone/>
              <a:defRPr sz="1200"/>
            </a:lvl3pPr>
            <a:lvl4pPr algn="ctr">
              <a:spcBef>
                <a:spcPts val="0"/>
              </a:spcBef>
              <a:buNone/>
              <a:defRPr sz="1200"/>
            </a:lvl4pPr>
            <a:lvl5pPr algn="ctr">
              <a:spcBef>
                <a:spcPts val="0"/>
              </a:spcBef>
              <a:buNone/>
              <a:defRPr sz="1200"/>
            </a:lvl5pPr>
          </a:lstStyle>
          <a:p>
            <a:pPr lvl="0"/>
            <a:r>
              <a:rPr lang="fr-FR" dirty="0"/>
              <a:t>N°</a:t>
            </a:r>
          </a:p>
        </p:txBody>
      </p:sp>
      <p:sp>
        <p:nvSpPr>
          <p:cNvPr id="24" name="Espace réservé du texte 18"/>
          <p:cNvSpPr>
            <a:spLocks noGrp="1"/>
          </p:cNvSpPr>
          <p:nvPr>
            <p:ph type="body" sz="quarter" idx="15" hasCustomPrompt="1"/>
          </p:nvPr>
        </p:nvSpPr>
        <p:spPr>
          <a:xfrm>
            <a:off x="488504" y="4437112"/>
            <a:ext cx="2088232" cy="914400"/>
          </a:xfrm>
        </p:spPr>
        <p:txBody>
          <a:bodyPr>
            <a:noAutofit/>
          </a:bodyPr>
          <a:lstStyle>
            <a:lvl1pPr marL="0" algn="ctr">
              <a:spcBef>
                <a:spcPts val="0"/>
              </a:spcBef>
              <a:buNone/>
              <a:defRPr sz="1200"/>
            </a:lvl1pPr>
            <a:lvl2pPr marL="0">
              <a:spcBef>
                <a:spcPts val="0"/>
              </a:spcBef>
              <a:buNone/>
              <a:defRPr sz="1400"/>
            </a:lvl2pPr>
            <a:lvl3pPr marL="0">
              <a:spcBef>
                <a:spcPts val="0"/>
              </a:spcBef>
              <a:buNone/>
              <a:defRPr sz="1400"/>
            </a:lvl3pPr>
            <a:lvl4pPr marL="0">
              <a:spcBef>
                <a:spcPts val="0"/>
              </a:spcBef>
              <a:buNone/>
              <a:defRPr sz="1400"/>
            </a:lvl4pPr>
            <a:lvl5pPr marL="0">
              <a:spcBef>
                <a:spcPts val="0"/>
              </a:spcBef>
              <a:buNone/>
              <a:defRPr sz="1400"/>
            </a:lvl5pPr>
          </a:lstStyle>
          <a:p>
            <a:pPr lvl="0"/>
            <a:r>
              <a:rPr lang="fr-FR" dirty="0"/>
              <a:t>Texte d’accompagnement</a:t>
            </a:r>
          </a:p>
        </p:txBody>
      </p:sp>
      <p:sp>
        <p:nvSpPr>
          <p:cNvPr id="25" name="Forme libre 24"/>
          <p:cNvSpPr/>
          <p:nvPr userDrawn="1"/>
        </p:nvSpPr>
        <p:spPr>
          <a:xfrm>
            <a:off x="5097016" y="1430194"/>
            <a:ext cx="2160240" cy="540000"/>
          </a:xfrm>
          <a:custGeom>
            <a:avLst/>
            <a:gdLst>
              <a:gd name="connsiteX0" fmla="*/ 0 w 2160000"/>
              <a:gd name="connsiteY0" fmla="*/ 0 h 540000"/>
              <a:gd name="connsiteX1" fmla="*/ 2160000 w 2160000"/>
              <a:gd name="connsiteY1" fmla="*/ 0 h 540000"/>
              <a:gd name="connsiteX2" fmla="*/ 2160000 w 2160000"/>
              <a:gd name="connsiteY2" fmla="*/ 540000 h 540000"/>
              <a:gd name="connsiteX3" fmla="*/ 0 w 2160000"/>
              <a:gd name="connsiteY3" fmla="*/ 540000 h 540000"/>
              <a:gd name="connsiteX4" fmla="*/ 0 w 2160000"/>
              <a:gd name="connsiteY4" fmla="*/ 0 h 540000"/>
              <a:gd name="connsiteX0" fmla="*/ 0 w 2160000"/>
              <a:gd name="connsiteY0" fmla="*/ 0 h 540000"/>
              <a:gd name="connsiteX1" fmla="*/ 2160000 w 2160000"/>
              <a:gd name="connsiteY1" fmla="*/ 0 h 540000"/>
              <a:gd name="connsiteX2" fmla="*/ 2160000 w 2160000"/>
              <a:gd name="connsiteY2" fmla="*/ 540000 h 540000"/>
              <a:gd name="connsiteX3" fmla="*/ 539328 w 2160000"/>
              <a:gd name="connsiteY3" fmla="*/ 413740 h 540000"/>
              <a:gd name="connsiteX4" fmla="*/ 0 w 2160000"/>
              <a:gd name="connsiteY4" fmla="*/ 540000 h 540000"/>
              <a:gd name="connsiteX5" fmla="*/ 0 w 2160000"/>
              <a:gd name="connsiteY5" fmla="*/ 0 h 540000"/>
              <a:gd name="connsiteX0" fmla="*/ 0 w 2160000"/>
              <a:gd name="connsiteY0" fmla="*/ 0 h 540000"/>
              <a:gd name="connsiteX1" fmla="*/ 2160000 w 2160000"/>
              <a:gd name="connsiteY1" fmla="*/ 0 h 540000"/>
              <a:gd name="connsiteX2" fmla="*/ 2160000 w 2160000"/>
              <a:gd name="connsiteY2" fmla="*/ 540000 h 540000"/>
              <a:gd name="connsiteX3" fmla="*/ 827360 w 2160000"/>
              <a:gd name="connsiteY3" fmla="*/ 341732 h 540000"/>
              <a:gd name="connsiteX4" fmla="*/ 539328 w 2160000"/>
              <a:gd name="connsiteY4" fmla="*/ 413740 h 540000"/>
              <a:gd name="connsiteX5" fmla="*/ 0 w 2160000"/>
              <a:gd name="connsiteY5" fmla="*/ 540000 h 540000"/>
              <a:gd name="connsiteX6" fmla="*/ 0 w 2160000"/>
              <a:gd name="connsiteY6" fmla="*/ 0 h 540000"/>
              <a:gd name="connsiteX0" fmla="*/ 0 w 2160000"/>
              <a:gd name="connsiteY0" fmla="*/ 0 h 557756"/>
              <a:gd name="connsiteX1" fmla="*/ 2160000 w 2160000"/>
              <a:gd name="connsiteY1" fmla="*/ 0 h 557756"/>
              <a:gd name="connsiteX2" fmla="*/ 2160000 w 2160000"/>
              <a:gd name="connsiteY2" fmla="*/ 540000 h 557756"/>
              <a:gd name="connsiteX3" fmla="*/ 827360 w 2160000"/>
              <a:gd name="connsiteY3" fmla="*/ 341732 h 557756"/>
              <a:gd name="connsiteX4" fmla="*/ 467320 w 2160000"/>
              <a:gd name="connsiteY4" fmla="*/ 557756 h 557756"/>
              <a:gd name="connsiteX5" fmla="*/ 0 w 2160000"/>
              <a:gd name="connsiteY5" fmla="*/ 540000 h 557756"/>
              <a:gd name="connsiteX6" fmla="*/ 0 w 2160000"/>
              <a:gd name="connsiteY6" fmla="*/ 0 h 557756"/>
              <a:gd name="connsiteX0" fmla="*/ 0 w 2160000"/>
              <a:gd name="connsiteY0" fmla="*/ 0 h 557756"/>
              <a:gd name="connsiteX1" fmla="*/ 2160000 w 2160000"/>
              <a:gd name="connsiteY1" fmla="*/ 0 h 557756"/>
              <a:gd name="connsiteX2" fmla="*/ 2160000 w 2160000"/>
              <a:gd name="connsiteY2" fmla="*/ 540000 h 557756"/>
              <a:gd name="connsiteX3" fmla="*/ 827360 w 2160000"/>
              <a:gd name="connsiteY3" fmla="*/ 341732 h 557756"/>
              <a:gd name="connsiteX4" fmla="*/ 467320 w 2160000"/>
              <a:gd name="connsiteY4" fmla="*/ 557756 h 557756"/>
              <a:gd name="connsiteX5" fmla="*/ 35272 w 2160000"/>
              <a:gd name="connsiteY5" fmla="*/ 557756 h 557756"/>
              <a:gd name="connsiteX6" fmla="*/ 0 w 2160000"/>
              <a:gd name="connsiteY6" fmla="*/ 0 h 557756"/>
              <a:gd name="connsiteX0" fmla="*/ 0 w 2124728"/>
              <a:gd name="connsiteY0" fmla="*/ 0 h 576064"/>
              <a:gd name="connsiteX1" fmla="*/ 2124728 w 2124728"/>
              <a:gd name="connsiteY1" fmla="*/ 18308 h 576064"/>
              <a:gd name="connsiteX2" fmla="*/ 2124728 w 2124728"/>
              <a:gd name="connsiteY2" fmla="*/ 558308 h 576064"/>
              <a:gd name="connsiteX3" fmla="*/ 792088 w 2124728"/>
              <a:gd name="connsiteY3" fmla="*/ 360040 h 576064"/>
              <a:gd name="connsiteX4" fmla="*/ 432048 w 2124728"/>
              <a:gd name="connsiteY4" fmla="*/ 576064 h 576064"/>
              <a:gd name="connsiteX5" fmla="*/ 0 w 2124728"/>
              <a:gd name="connsiteY5" fmla="*/ 576064 h 576064"/>
              <a:gd name="connsiteX6" fmla="*/ 0 w 2124728"/>
              <a:gd name="connsiteY6" fmla="*/ 0 h 576064"/>
              <a:gd name="connsiteX0" fmla="*/ 0 w 2160240"/>
              <a:gd name="connsiteY0" fmla="*/ 0 h 576064"/>
              <a:gd name="connsiteX1" fmla="*/ 2160240 w 2160240"/>
              <a:gd name="connsiteY1" fmla="*/ 0 h 576064"/>
              <a:gd name="connsiteX2" fmla="*/ 2124728 w 2160240"/>
              <a:gd name="connsiteY2" fmla="*/ 558308 h 576064"/>
              <a:gd name="connsiteX3" fmla="*/ 792088 w 2160240"/>
              <a:gd name="connsiteY3" fmla="*/ 360040 h 576064"/>
              <a:gd name="connsiteX4" fmla="*/ 432048 w 2160240"/>
              <a:gd name="connsiteY4" fmla="*/ 576064 h 576064"/>
              <a:gd name="connsiteX5" fmla="*/ 0 w 2160240"/>
              <a:gd name="connsiteY5" fmla="*/ 576064 h 576064"/>
              <a:gd name="connsiteX6" fmla="*/ 0 w 2160240"/>
              <a:gd name="connsiteY6" fmla="*/ 0 h 576064"/>
              <a:gd name="connsiteX0" fmla="*/ 0 w 2160240"/>
              <a:gd name="connsiteY0" fmla="*/ 0 h 576064"/>
              <a:gd name="connsiteX1" fmla="*/ 2160240 w 2160240"/>
              <a:gd name="connsiteY1" fmla="*/ 0 h 576064"/>
              <a:gd name="connsiteX2" fmla="*/ 2160240 w 2160240"/>
              <a:gd name="connsiteY2" fmla="*/ 576064 h 576064"/>
              <a:gd name="connsiteX3" fmla="*/ 792088 w 2160240"/>
              <a:gd name="connsiteY3" fmla="*/ 360040 h 576064"/>
              <a:gd name="connsiteX4" fmla="*/ 432048 w 2160240"/>
              <a:gd name="connsiteY4" fmla="*/ 576064 h 576064"/>
              <a:gd name="connsiteX5" fmla="*/ 0 w 2160240"/>
              <a:gd name="connsiteY5" fmla="*/ 576064 h 576064"/>
              <a:gd name="connsiteX6" fmla="*/ 0 w 2160240"/>
              <a:gd name="connsiteY6" fmla="*/ 0 h 576064"/>
              <a:gd name="connsiteX0" fmla="*/ 0 w 2160240"/>
              <a:gd name="connsiteY0" fmla="*/ 0 h 576064"/>
              <a:gd name="connsiteX1" fmla="*/ 2160240 w 2160240"/>
              <a:gd name="connsiteY1" fmla="*/ 0 h 576064"/>
              <a:gd name="connsiteX2" fmla="*/ 2160240 w 2160240"/>
              <a:gd name="connsiteY2" fmla="*/ 576064 h 576064"/>
              <a:gd name="connsiteX3" fmla="*/ 432048 w 2160240"/>
              <a:gd name="connsiteY3" fmla="*/ 360040 h 576064"/>
              <a:gd name="connsiteX4" fmla="*/ 432048 w 2160240"/>
              <a:gd name="connsiteY4" fmla="*/ 576064 h 576064"/>
              <a:gd name="connsiteX5" fmla="*/ 0 w 2160240"/>
              <a:gd name="connsiteY5" fmla="*/ 576064 h 576064"/>
              <a:gd name="connsiteX6" fmla="*/ 0 w 2160240"/>
              <a:gd name="connsiteY6" fmla="*/ 0 h 576064"/>
              <a:gd name="connsiteX0" fmla="*/ 0 w 2160240"/>
              <a:gd name="connsiteY0" fmla="*/ 0 h 576064"/>
              <a:gd name="connsiteX1" fmla="*/ 2160240 w 2160240"/>
              <a:gd name="connsiteY1" fmla="*/ 0 h 576064"/>
              <a:gd name="connsiteX2" fmla="*/ 2160240 w 2160240"/>
              <a:gd name="connsiteY2" fmla="*/ 360040 h 576064"/>
              <a:gd name="connsiteX3" fmla="*/ 432048 w 2160240"/>
              <a:gd name="connsiteY3" fmla="*/ 360040 h 576064"/>
              <a:gd name="connsiteX4" fmla="*/ 432048 w 2160240"/>
              <a:gd name="connsiteY4" fmla="*/ 576064 h 576064"/>
              <a:gd name="connsiteX5" fmla="*/ 0 w 2160240"/>
              <a:gd name="connsiteY5" fmla="*/ 576064 h 576064"/>
              <a:gd name="connsiteX6" fmla="*/ 0 w 2160240"/>
              <a:gd name="connsiteY6" fmla="*/ 0 h 576064"/>
              <a:gd name="connsiteX0" fmla="*/ 0 w 2195076"/>
              <a:gd name="connsiteY0" fmla="*/ 0 h 576064"/>
              <a:gd name="connsiteX1" fmla="*/ 2160240 w 2195076"/>
              <a:gd name="connsiteY1" fmla="*/ 0 h 576064"/>
              <a:gd name="connsiteX2" fmla="*/ 2195076 w 2195076"/>
              <a:gd name="connsiteY2" fmla="*/ 441011 h 576064"/>
              <a:gd name="connsiteX3" fmla="*/ 432048 w 2195076"/>
              <a:gd name="connsiteY3" fmla="*/ 360040 h 576064"/>
              <a:gd name="connsiteX4" fmla="*/ 432048 w 2195076"/>
              <a:gd name="connsiteY4" fmla="*/ 576064 h 576064"/>
              <a:gd name="connsiteX5" fmla="*/ 0 w 2195076"/>
              <a:gd name="connsiteY5" fmla="*/ 576064 h 576064"/>
              <a:gd name="connsiteX6" fmla="*/ 0 w 2195076"/>
              <a:gd name="connsiteY6" fmla="*/ 0 h 576064"/>
              <a:gd name="connsiteX0" fmla="*/ 0 w 2195076"/>
              <a:gd name="connsiteY0" fmla="*/ 0 h 576064"/>
              <a:gd name="connsiteX1" fmla="*/ 2160240 w 2195076"/>
              <a:gd name="connsiteY1" fmla="*/ 0 h 576064"/>
              <a:gd name="connsiteX2" fmla="*/ 2195076 w 2195076"/>
              <a:gd name="connsiteY2" fmla="*/ 441011 h 576064"/>
              <a:gd name="connsiteX3" fmla="*/ 394876 w 2195076"/>
              <a:gd name="connsiteY3" fmla="*/ 441011 h 576064"/>
              <a:gd name="connsiteX4" fmla="*/ 432048 w 2195076"/>
              <a:gd name="connsiteY4" fmla="*/ 576064 h 576064"/>
              <a:gd name="connsiteX5" fmla="*/ 0 w 2195076"/>
              <a:gd name="connsiteY5" fmla="*/ 576064 h 576064"/>
              <a:gd name="connsiteX6" fmla="*/ 0 w 2195076"/>
              <a:gd name="connsiteY6" fmla="*/ 0 h 576064"/>
              <a:gd name="connsiteX0" fmla="*/ 0 w 2195076"/>
              <a:gd name="connsiteY0" fmla="*/ 19891 h 595955"/>
              <a:gd name="connsiteX1" fmla="*/ 2195076 w 2195076"/>
              <a:gd name="connsiteY1" fmla="*/ 0 h 595955"/>
              <a:gd name="connsiteX2" fmla="*/ 2195076 w 2195076"/>
              <a:gd name="connsiteY2" fmla="*/ 460902 h 595955"/>
              <a:gd name="connsiteX3" fmla="*/ 394876 w 2195076"/>
              <a:gd name="connsiteY3" fmla="*/ 460902 h 595955"/>
              <a:gd name="connsiteX4" fmla="*/ 432048 w 2195076"/>
              <a:gd name="connsiteY4" fmla="*/ 595955 h 595955"/>
              <a:gd name="connsiteX5" fmla="*/ 0 w 2195076"/>
              <a:gd name="connsiteY5" fmla="*/ 595955 h 595955"/>
              <a:gd name="connsiteX6" fmla="*/ 0 w 2195076"/>
              <a:gd name="connsiteY6" fmla="*/ 19891 h 595955"/>
              <a:gd name="connsiteX0" fmla="*/ 34836 w 2195076"/>
              <a:gd name="connsiteY0" fmla="*/ 0 h 595955"/>
              <a:gd name="connsiteX1" fmla="*/ 2195076 w 2195076"/>
              <a:gd name="connsiteY1" fmla="*/ 0 h 595955"/>
              <a:gd name="connsiteX2" fmla="*/ 2195076 w 2195076"/>
              <a:gd name="connsiteY2" fmla="*/ 460902 h 595955"/>
              <a:gd name="connsiteX3" fmla="*/ 394876 w 2195076"/>
              <a:gd name="connsiteY3" fmla="*/ 460902 h 595955"/>
              <a:gd name="connsiteX4" fmla="*/ 432048 w 2195076"/>
              <a:gd name="connsiteY4" fmla="*/ 595955 h 595955"/>
              <a:gd name="connsiteX5" fmla="*/ 0 w 2195076"/>
              <a:gd name="connsiteY5" fmla="*/ 595955 h 595955"/>
              <a:gd name="connsiteX6" fmla="*/ 34836 w 2195076"/>
              <a:gd name="connsiteY6" fmla="*/ 0 h 595955"/>
              <a:gd name="connsiteX0" fmla="*/ 0 w 2160240"/>
              <a:gd name="connsiteY0" fmla="*/ 0 h 614536"/>
              <a:gd name="connsiteX1" fmla="*/ 2160240 w 2160240"/>
              <a:gd name="connsiteY1" fmla="*/ 0 h 614536"/>
              <a:gd name="connsiteX2" fmla="*/ 2160240 w 2160240"/>
              <a:gd name="connsiteY2" fmla="*/ 460902 h 614536"/>
              <a:gd name="connsiteX3" fmla="*/ 360040 w 2160240"/>
              <a:gd name="connsiteY3" fmla="*/ 460902 h 614536"/>
              <a:gd name="connsiteX4" fmla="*/ 397212 w 2160240"/>
              <a:gd name="connsiteY4" fmla="*/ 595955 h 614536"/>
              <a:gd name="connsiteX5" fmla="*/ 0 w 2160240"/>
              <a:gd name="connsiteY5" fmla="*/ 614536 h 614536"/>
              <a:gd name="connsiteX6" fmla="*/ 0 w 2160240"/>
              <a:gd name="connsiteY6" fmla="*/ 0 h 614536"/>
              <a:gd name="connsiteX0" fmla="*/ 0 w 2160240"/>
              <a:gd name="connsiteY0" fmla="*/ 0 h 614536"/>
              <a:gd name="connsiteX1" fmla="*/ 2160240 w 2160240"/>
              <a:gd name="connsiteY1" fmla="*/ 0 h 614536"/>
              <a:gd name="connsiteX2" fmla="*/ 2160240 w 2160240"/>
              <a:gd name="connsiteY2" fmla="*/ 460902 h 614536"/>
              <a:gd name="connsiteX3" fmla="*/ 360040 w 2160240"/>
              <a:gd name="connsiteY3" fmla="*/ 460902 h 614536"/>
              <a:gd name="connsiteX4" fmla="*/ 397212 w 2160240"/>
              <a:gd name="connsiteY4" fmla="*/ 595955 h 614536"/>
              <a:gd name="connsiteX5" fmla="*/ 0 w 2160240"/>
              <a:gd name="connsiteY5" fmla="*/ 614536 h 614536"/>
              <a:gd name="connsiteX6" fmla="*/ 0 w 2160240"/>
              <a:gd name="connsiteY6" fmla="*/ 0 h 614536"/>
              <a:gd name="connsiteX0" fmla="*/ 0 w 2160240"/>
              <a:gd name="connsiteY0" fmla="*/ 0 h 614536"/>
              <a:gd name="connsiteX1" fmla="*/ 2160240 w 2160240"/>
              <a:gd name="connsiteY1" fmla="*/ 0 h 614536"/>
              <a:gd name="connsiteX2" fmla="*/ 2160240 w 2160240"/>
              <a:gd name="connsiteY2" fmla="*/ 460902 h 614536"/>
              <a:gd name="connsiteX3" fmla="*/ 432048 w 2160240"/>
              <a:gd name="connsiteY3" fmla="*/ 460902 h 614536"/>
              <a:gd name="connsiteX4" fmla="*/ 397212 w 2160240"/>
              <a:gd name="connsiteY4" fmla="*/ 595955 h 614536"/>
              <a:gd name="connsiteX5" fmla="*/ 0 w 2160240"/>
              <a:gd name="connsiteY5" fmla="*/ 614536 h 614536"/>
              <a:gd name="connsiteX6" fmla="*/ 0 w 2160240"/>
              <a:gd name="connsiteY6" fmla="*/ 0 h 614536"/>
              <a:gd name="connsiteX0" fmla="*/ 0 w 2160240"/>
              <a:gd name="connsiteY0" fmla="*/ 0 h 614536"/>
              <a:gd name="connsiteX1" fmla="*/ 2160240 w 2160240"/>
              <a:gd name="connsiteY1" fmla="*/ 0 h 614536"/>
              <a:gd name="connsiteX2" fmla="*/ 2160240 w 2160240"/>
              <a:gd name="connsiteY2" fmla="*/ 460902 h 614536"/>
              <a:gd name="connsiteX3" fmla="*/ 432048 w 2160240"/>
              <a:gd name="connsiteY3" fmla="*/ 460902 h 614536"/>
              <a:gd name="connsiteX4" fmla="*/ 432048 w 2160240"/>
              <a:gd name="connsiteY4" fmla="*/ 614536 h 614536"/>
              <a:gd name="connsiteX5" fmla="*/ 0 w 2160240"/>
              <a:gd name="connsiteY5" fmla="*/ 614536 h 614536"/>
              <a:gd name="connsiteX6" fmla="*/ 0 w 2160240"/>
              <a:gd name="connsiteY6" fmla="*/ 0 h 614536"/>
              <a:gd name="connsiteX0" fmla="*/ 0 w 2160240"/>
              <a:gd name="connsiteY0" fmla="*/ 0 h 635756"/>
              <a:gd name="connsiteX1" fmla="*/ 2160240 w 2160240"/>
              <a:gd name="connsiteY1" fmla="*/ 0 h 635756"/>
              <a:gd name="connsiteX2" fmla="*/ 2160240 w 2160240"/>
              <a:gd name="connsiteY2" fmla="*/ 460902 h 635756"/>
              <a:gd name="connsiteX3" fmla="*/ 432048 w 2160240"/>
              <a:gd name="connsiteY3" fmla="*/ 460902 h 635756"/>
              <a:gd name="connsiteX4" fmla="*/ 469220 w 2160240"/>
              <a:gd name="connsiteY4" fmla="*/ 635756 h 635756"/>
              <a:gd name="connsiteX5" fmla="*/ 0 w 2160240"/>
              <a:gd name="connsiteY5" fmla="*/ 614536 h 635756"/>
              <a:gd name="connsiteX6" fmla="*/ 0 w 2160240"/>
              <a:gd name="connsiteY6" fmla="*/ 0 h 635756"/>
              <a:gd name="connsiteX0" fmla="*/ 0 w 2160240"/>
              <a:gd name="connsiteY0" fmla="*/ 0 h 635756"/>
              <a:gd name="connsiteX1" fmla="*/ 2160240 w 2160240"/>
              <a:gd name="connsiteY1" fmla="*/ 0 h 635756"/>
              <a:gd name="connsiteX2" fmla="*/ 2160240 w 2160240"/>
              <a:gd name="connsiteY2" fmla="*/ 460902 h 635756"/>
              <a:gd name="connsiteX3" fmla="*/ 469220 w 2160240"/>
              <a:gd name="connsiteY3" fmla="*/ 471861 h 635756"/>
              <a:gd name="connsiteX4" fmla="*/ 469220 w 2160240"/>
              <a:gd name="connsiteY4" fmla="*/ 635756 h 635756"/>
              <a:gd name="connsiteX5" fmla="*/ 0 w 2160240"/>
              <a:gd name="connsiteY5" fmla="*/ 614536 h 635756"/>
              <a:gd name="connsiteX6" fmla="*/ 0 w 2160240"/>
              <a:gd name="connsiteY6" fmla="*/ 0 h 635756"/>
              <a:gd name="connsiteX0" fmla="*/ 0 w 2160240"/>
              <a:gd name="connsiteY0" fmla="*/ 0 h 635756"/>
              <a:gd name="connsiteX1" fmla="*/ 2160240 w 2160240"/>
              <a:gd name="connsiteY1" fmla="*/ 0 h 635756"/>
              <a:gd name="connsiteX2" fmla="*/ 2160240 w 2160240"/>
              <a:gd name="connsiteY2" fmla="*/ 460902 h 635756"/>
              <a:gd name="connsiteX3" fmla="*/ 469220 w 2160240"/>
              <a:gd name="connsiteY3" fmla="*/ 471861 h 635756"/>
              <a:gd name="connsiteX4" fmla="*/ 469220 w 2160240"/>
              <a:gd name="connsiteY4" fmla="*/ 635756 h 635756"/>
              <a:gd name="connsiteX5" fmla="*/ 37172 w 2160240"/>
              <a:gd name="connsiteY5" fmla="*/ 635756 h 635756"/>
              <a:gd name="connsiteX6" fmla="*/ 0 w 2160240"/>
              <a:gd name="connsiteY6" fmla="*/ 0 h 635756"/>
              <a:gd name="connsiteX0" fmla="*/ 0 w 2160240"/>
              <a:gd name="connsiteY0" fmla="*/ 0 h 635756"/>
              <a:gd name="connsiteX1" fmla="*/ 2160240 w 2160240"/>
              <a:gd name="connsiteY1" fmla="*/ 0 h 635756"/>
              <a:gd name="connsiteX2" fmla="*/ 2160240 w 2160240"/>
              <a:gd name="connsiteY2" fmla="*/ 460902 h 635756"/>
              <a:gd name="connsiteX3" fmla="*/ 541228 w 2160240"/>
              <a:gd name="connsiteY3" fmla="*/ 471861 h 635756"/>
              <a:gd name="connsiteX4" fmla="*/ 469220 w 2160240"/>
              <a:gd name="connsiteY4" fmla="*/ 635756 h 635756"/>
              <a:gd name="connsiteX5" fmla="*/ 37172 w 2160240"/>
              <a:gd name="connsiteY5" fmla="*/ 635756 h 635756"/>
              <a:gd name="connsiteX6" fmla="*/ 0 w 2160240"/>
              <a:gd name="connsiteY6" fmla="*/ 0 h 635756"/>
              <a:gd name="connsiteX0" fmla="*/ 0 w 2160240"/>
              <a:gd name="connsiteY0" fmla="*/ 0 h 635756"/>
              <a:gd name="connsiteX1" fmla="*/ 2160240 w 2160240"/>
              <a:gd name="connsiteY1" fmla="*/ 0 h 635756"/>
              <a:gd name="connsiteX2" fmla="*/ 2160240 w 2160240"/>
              <a:gd name="connsiteY2" fmla="*/ 460902 h 635756"/>
              <a:gd name="connsiteX3" fmla="*/ 541228 w 2160240"/>
              <a:gd name="connsiteY3" fmla="*/ 471861 h 635756"/>
              <a:gd name="connsiteX4" fmla="*/ 541228 w 2160240"/>
              <a:gd name="connsiteY4" fmla="*/ 635756 h 635756"/>
              <a:gd name="connsiteX5" fmla="*/ 37172 w 2160240"/>
              <a:gd name="connsiteY5" fmla="*/ 635756 h 635756"/>
              <a:gd name="connsiteX6" fmla="*/ 0 w 2160240"/>
              <a:gd name="connsiteY6" fmla="*/ 0 h 635756"/>
              <a:gd name="connsiteX0" fmla="*/ 0 w 2197412"/>
              <a:gd name="connsiteY0" fmla="*/ 0 h 635756"/>
              <a:gd name="connsiteX1" fmla="*/ 2160240 w 2197412"/>
              <a:gd name="connsiteY1" fmla="*/ 0 h 635756"/>
              <a:gd name="connsiteX2" fmla="*/ 2197412 w 2197412"/>
              <a:gd name="connsiteY2" fmla="*/ 471861 h 635756"/>
              <a:gd name="connsiteX3" fmla="*/ 541228 w 2197412"/>
              <a:gd name="connsiteY3" fmla="*/ 471861 h 635756"/>
              <a:gd name="connsiteX4" fmla="*/ 541228 w 2197412"/>
              <a:gd name="connsiteY4" fmla="*/ 635756 h 635756"/>
              <a:gd name="connsiteX5" fmla="*/ 37172 w 2197412"/>
              <a:gd name="connsiteY5" fmla="*/ 635756 h 635756"/>
              <a:gd name="connsiteX6" fmla="*/ 0 w 2197412"/>
              <a:gd name="connsiteY6" fmla="*/ 0 h 635756"/>
              <a:gd name="connsiteX0" fmla="*/ 0 w 2197412"/>
              <a:gd name="connsiteY0" fmla="*/ 19822 h 655578"/>
              <a:gd name="connsiteX1" fmla="*/ 2197412 w 2197412"/>
              <a:gd name="connsiteY1" fmla="*/ 0 h 655578"/>
              <a:gd name="connsiteX2" fmla="*/ 2197412 w 2197412"/>
              <a:gd name="connsiteY2" fmla="*/ 491683 h 655578"/>
              <a:gd name="connsiteX3" fmla="*/ 541228 w 2197412"/>
              <a:gd name="connsiteY3" fmla="*/ 491683 h 655578"/>
              <a:gd name="connsiteX4" fmla="*/ 541228 w 2197412"/>
              <a:gd name="connsiteY4" fmla="*/ 655578 h 655578"/>
              <a:gd name="connsiteX5" fmla="*/ 37172 w 2197412"/>
              <a:gd name="connsiteY5" fmla="*/ 655578 h 655578"/>
              <a:gd name="connsiteX6" fmla="*/ 0 w 2197412"/>
              <a:gd name="connsiteY6" fmla="*/ 19822 h 655578"/>
              <a:gd name="connsiteX0" fmla="*/ 0 w 2160240"/>
              <a:gd name="connsiteY0" fmla="*/ 0 h 655578"/>
              <a:gd name="connsiteX1" fmla="*/ 2160240 w 2160240"/>
              <a:gd name="connsiteY1" fmla="*/ 0 h 655578"/>
              <a:gd name="connsiteX2" fmla="*/ 2160240 w 2160240"/>
              <a:gd name="connsiteY2" fmla="*/ 491683 h 655578"/>
              <a:gd name="connsiteX3" fmla="*/ 504056 w 2160240"/>
              <a:gd name="connsiteY3" fmla="*/ 491683 h 655578"/>
              <a:gd name="connsiteX4" fmla="*/ 504056 w 2160240"/>
              <a:gd name="connsiteY4" fmla="*/ 655578 h 655578"/>
              <a:gd name="connsiteX5" fmla="*/ 0 w 2160240"/>
              <a:gd name="connsiteY5" fmla="*/ 655578 h 655578"/>
              <a:gd name="connsiteX6" fmla="*/ 0 w 2160240"/>
              <a:gd name="connsiteY6" fmla="*/ 0 h 655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60240" h="655578">
                <a:moveTo>
                  <a:pt x="0" y="0"/>
                </a:moveTo>
                <a:lnTo>
                  <a:pt x="2160240" y="0"/>
                </a:lnTo>
                <a:lnTo>
                  <a:pt x="2160240" y="491683"/>
                </a:lnTo>
                <a:lnTo>
                  <a:pt x="504056" y="491683"/>
                </a:lnTo>
                <a:lnTo>
                  <a:pt x="504056" y="655578"/>
                </a:lnTo>
                <a:lnTo>
                  <a:pt x="0" y="655578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2" cstate="print">
              <a:alphaModFix amt="40000"/>
            </a:blip>
            <a:srcRect/>
            <a:tile tx="0" ty="0" sx="100000" sy="100000" flip="none" algn="tl"/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fr-FR" sz="1800" kern="120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6" name="Espace réservé du texte 18"/>
          <p:cNvSpPr>
            <a:spLocks noGrp="1"/>
          </p:cNvSpPr>
          <p:nvPr>
            <p:ph type="body" sz="quarter" idx="16" hasCustomPrompt="1"/>
          </p:nvPr>
        </p:nvSpPr>
        <p:spPr>
          <a:xfrm>
            <a:off x="5529064" y="1510911"/>
            <a:ext cx="1584176" cy="333913"/>
          </a:xfrm>
        </p:spPr>
        <p:txBody>
          <a:bodyPr>
            <a:noAutofit/>
          </a:bodyPr>
          <a:lstStyle>
            <a:lvl1pPr marL="0">
              <a:spcBef>
                <a:spcPts val="0"/>
              </a:spcBef>
              <a:buNone/>
              <a:defRPr sz="1200" baseline="0"/>
            </a:lvl1pPr>
            <a:lvl2pPr marL="0">
              <a:spcBef>
                <a:spcPts val="0"/>
              </a:spcBef>
              <a:buNone/>
              <a:defRPr sz="1400"/>
            </a:lvl2pPr>
            <a:lvl3pPr marL="0">
              <a:spcBef>
                <a:spcPts val="0"/>
              </a:spcBef>
              <a:buNone/>
              <a:defRPr sz="1400"/>
            </a:lvl3pPr>
            <a:lvl4pPr marL="0">
              <a:spcBef>
                <a:spcPts val="0"/>
              </a:spcBef>
              <a:buNone/>
              <a:defRPr sz="1400"/>
            </a:lvl4pPr>
            <a:lvl5pPr marL="0">
              <a:spcBef>
                <a:spcPts val="0"/>
              </a:spcBef>
              <a:buNone/>
              <a:defRPr sz="1400"/>
            </a:lvl5pPr>
          </a:lstStyle>
          <a:p>
            <a:pPr lvl="0"/>
            <a:r>
              <a:rPr lang="fr-FR" dirty="0"/>
              <a:t>Titre de la carte</a:t>
            </a:r>
          </a:p>
        </p:txBody>
      </p:sp>
      <p:sp>
        <p:nvSpPr>
          <p:cNvPr id="27" name="Ellipse 26"/>
          <p:cNvSpPr/>
          <p:nvPr userDrawn="1"/>
        </p:nvSpPr>
        <p:spPr>
          <a:xfrm>
            <a:off x="5186442" y="1519620"/>
            <a:ext cx="360040" cy="3600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Espace réservé du texte 22"/>
          <p:cNvSpPr>
            <a:spLocks noGrp="1"/>
          </p:cNvSpPr>
          <p:nvPr>
            <p:ph type="body" sz="quarter" idx="17" hasCustomPrompt="1"/>
          </p:nvPr>
        </p:nvSpPr>
        <p:spPr>
          <a:xfrm>
            <a:off x="5186442" y="1510911"/>
            <a:ext cx="360040" cy="360040"/>
          </a:xfrm>
        </p:spPr>
        <p:txBody>
          <a:bodyPr wrap="none" lIns="0" tIns="0" rIns="0" bIns="0" anchor="ctr" anchorCtr="0">
            <a:noAutofit/>
          </a:bodyPr>
          <a:lstStyle>
            <a:lvl1pPr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1pPr>
            <a:lvl2pPr algn="ctr">
              <a:spcBef>
                <a:spcPts val="0"/>
              </a:spcBef>
              <a:buNone/>
              <a:defRPr sz="1200"/>
            </a:lvl2pPr>
            <a:lvl3pPr algn="ctr">
              <a:spcBef>
                <a:spcPts val="0"/>
              </a:spcBef>
              <a:buNone/>
              <a:defRPr sz="1200"/>
            </a:lvl3pPr>
            <a:lvl4pPr algn="ctr">
              <a:spcBef>
                <a:spcPts val="0"/>
              </a:spcBef>
              <a:buNone/>
              <a:defRPr sz="1200"/>
            </a:lvl4pPr>
            <a:lvl5pPr algn="ctr">
              <a:spcBef>
                <a:spcPts val="0"/>
              </a:spcBef>
              <a:buNone/>
              <a:defRPr sz="1200"/>
            </a:lvl5pPr>
          </a:lstStyle>
          <a:p>
            <a:pPr lvl="0"/>
            <a:r>
              <a:rPr lang="fr-FR" dirty="0"/>
              <a:t>N°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522F0-72B0-4C3B-9D14-0F005966EA22}" type="datetimeFigureOut">
              <a:rPr lang="fr-FR" smtClean="0"/>
              <a:pPr/>
              <a:t>04/12/2020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9F86D-C054-49C8-9ACE-9323238E2C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522F0-72B0-4C3B-9D14-0F005966EA22}" type="datetimeFigureOut">
              <a:rPr lang="fr-FR" smtClean="0"/>
              <a:pPr/>
              <a:t>04/12/2020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9F86D-C054-49C8-9ACE-9323238E2C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522F0-72B0-4C3B-9D14-0F005966EA22}" type="datetimeFigureOut">
              <a:rPr lang="fr-FR" smtClean="0"/>
              <a:pPr/>
              <a:t>04/12/2020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9F86D-C054-49C8-9ACE-9323238E2C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522F0-72B0-4C3B-9D14-0F005966EA22}" type="datetimeFigureOut">
              <a:rPr lang="fr-FR" smtClean="0"/>
              <a:pPr/>
              <a:t>04/12/2020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9F86D-C054-49C8-9ACE-9323238E2C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522F0-72B0-4C3B-9D14-0F005966EA22}" type="datetimeFigureOut">
              <a:rPr lang="fr-FR" smtClean="0"/>
              <a:pPr/>
              <a:t>04/12/2020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9F86D-C054-49C8-9ACE-9323238E2C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522F0-72B0-4C3B-9D14-0F005966EA22}" type="datetimeFigureOut">
              <a:rPr lang="fr-FR" smtClean="0"/>
              <a:pPr/>
              <a:t>04/12/2020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9F86D-C054-49C8-9ACE-9323238E2C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522F0-72B0-4C3B-9D14-0F005966EA22}" type="datetimeFigureOut">
              <a:rPr lang="fr-FR" smtClean="0"/>
              <a:pPr/>
              <a:t>04/12/2020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9F86D-C054-49C8-9ACE-9323238E2C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522F0-72B0-4C3B-9D14-0F005966EA22}" type="datetimeFigureOut">
              <a:rPr lang="fr-FR" smtClean="0"/>
              <a:pPr/>
              <a:t>04/12/2020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9F86D-C054-49C8-9ACE-9323238E2C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5522F0-72B0-4C3B-9D14-0F005966EA22}" type="datetimeFigureOut">
              <a:rPr lang="fr-FR" smtClean="0"/>
              <a:pPr/>
              <a:t>04/12/2020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9F86D-C054-49C8-9ACE-9323238E2CD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40000"/>
                <a:lumOff val="60000"/>
              </a:schemeClr>
            </a:gs>
            <a:gs pos="50000">
              <a:schemeClr val="accent1">
                <a:lumMod val="20000"/>
                <a:lumOff val="80000"/>
              </a:schemeClr>
            </a:gs>
            <a:gs pos="100000">
              <a:schemeClr val="bg1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 descr="C:\Users\Baptiste\Documents\Cours Baba\Capsules-Stock\IMG\cross-296395_64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5984" y="3258696"/>
            <a:ext cx="504056" cy="485941"/>
          </a:xfrm>
          <a:prstGeom prst="rect">
            <a:avLst/>
          </a:prstGeom>
          <a:noFill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61112" y="836712"/>
            <a:ext cx="677513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1125" y="1556792"/>
            <a:ext cx="600067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51408" y="2348880"/>
            <a:ext cx="58209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6" cstate="print"/>
          <a:srcRect b="6663"/>
          <a:stretch>
            <a:fillRect/>
          </a:stretch>
        </p:blipFill>
        <p:spPr bwMode="auto">
          <a:xfrm>
            <a:off x="2352948" y="927008"/>
            <a:ext cx="1591940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9" name="Groupe 38"/>
          <p:cNvGrpSpPr/>
          <p:nvPr/>
        </p:nvGrpSpPr>
        <p:grpSpPr>
          <a:xfrm>
            <a:off x="87571" y="4005064"/>
            <a:ext cx="9818429" cy="2707179"/>
            <a:chOff x="0" y="0"/>
            <a:chExt cx="9818429" cy="2707179"/>
          </a:xfrm>
        </p:grpSpPr>
        <p:grpSp>
          <p:nvGrpSpPr>
            <p:cNvPr id="31" name="Groupe 30"/>
            <p:cNvGrpSpPr/>
            <p:nvPr/>
          </p:nvGrpSpPr>
          <p:grpSpPr>
            <a:xfrm>
              <a:off x="0" y="722384"/>
              <a:ext cx="8804946" cy="589437"/>
              <a:chOff x="200472" y="1226440"/>
              <a:chExt cx="8804946" cy="589437"/>
            </a:xfrm>
          </p:grpSpPr>
          <p:pic>
            <p:nvPicPr>
              <p:cNvPr id="1031" name="Picture 7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 l="820" t="4795"/>
              <a:stretch>
                <a:fillRect/>
              </a:stretch>
            </p:blipFill>
            <p:spPr bwMode="auto">
              <a:xfrm>
                <a:off x="200472" y="1226440"/>
                <a:ext cx="2295591" cy="5894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7" name="ZoneTexte 16"/>
              <p:cNvSpPr txBox="1"/>
              <p:nvPr/>
            </p:nvSpPr>
            <p:spPr>
              <a:xfrm>
                <a:off x="2504728" y="1305336"/>
                <a:ext cx="650069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000" dirty="0" smtClean="0">
                    <a:sym typeface="Wingdings" pitchFamily="2" charset="2"/>
                  </a:rPr>
                  <a:t> Entrer le code sur l’ordinateur pour utiliser la « machine »</a:t>
                </a:r>
                <a:endParaRPr lang="fr-FR" sz="2000" dirty="0"/>
              </a:p>
            </p:txBody>
          </p:sp>
        </p:grpSp>
        <p:grpSp>
          <p:nvGrpSpPr>
            <p:cNvPr id="38" name="Groupe 37"/>
            <p:cNvGrpSpPr/>
            <p:nvPr/>
          </p:nvGrpSpPr>
          <p:grpSpPr>
            <a:xfrm>
              <a:off x="0" y="0"/>
              <a:ext cx="8488213" cy="606904"/>
              <a:chOff x="-159568" y="908720"/>
              <a:chExt cx="8488213" cy="606904"/>
            </a:xfrm>
          </p:grpSpPr>
          <p:grpSp>
            <p:nvGrpSpPr>
              <p:cNvPr id="15" name="Groupe 14"/>
              <p:cNvGrpSpPr/>
              <p:nvPr/>
            </p:nvGrpSpPr>
            <p:grpSpPr>
              <a:xfrm>
                <a:off x="-159568" y="908720"/>
                <a:ext cx="8488213" cy="606904"/>
                <a:chOff x="200472" y="188640"/>
                <a:chExt cx="8488213" cy="606904"/>
              </a:xfrm>
            </p:grpSpPr>
            <p:pic>
              <p:nvPicPr>
                <p:cNvPr id="1026" name="Picture 2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 t="1456" b="3459"/>
                <a:stretch>
                  <a:fillRect/>
                </a:stretch>
              </p:blipFill>
              <p:spPr bwMode="auto">
                <a:xfrm>
                  <a:off x="2864768" y="197792"/>
                  <a:ext cx="2295525" cy="59775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27" name="Picture 3"/>
                <p:cNvPicPr>
                  <a:picLocks noChangeAspect="1" noChangeArrowheads="1"/>
                </p:cNvPicPr>
                <p:nvPr/>
              </p:nvPicPr>
              <p:blipFill>
                <a:blip r:embed="rId9" cstate="print"/>
                <a:srcRect t="2910" b="3824"/>
                <a:stretch>
                  <a:fillRect/>
                </a:stretch>
              </p:blipFill>
              <p:spPr bwMode="auto">
                <a:xfrm>
                  <a:off x="200472" y="206936"/>
                  <a:ext cx="2295525" cy="5863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30" name="Picture 6"/>
                <p:cNvPicPr>
                  <a:picLocks noChangeAspect="1" noChangeArrowheads="1"/>
                </p:cNvPicPr>
                <p:nvPr/>
              </p:nvPicPr>
              <p:blipFill>
                <a:blip r:embed="rId10" cstate="print"/>
                <a:srcRect b="4559"/>
                <a:stretch>
                  <a:fillRect/>
                </a:stretch>
              </p:blipFill>
              <p:spPr bwMode="auto">
                <a:xfrm>
                  <a:off x="6393160" y="188640"/>
                  <a:ext cx="2295525" cy="5908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sp>
              <p:nvSpPr>
                <p:cNvPr id="13" name="ZoneTexte 12"/>
                <p:cNvSpPr txBox="1"/>
                <p:nvPr/>
              </p:nvSpPr>
              <p:spPr>
                <a:xfrm>
                  <a:off x="2504728" y="223196"/>
                  <a:ext cx="364202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2800" dirty="0" smtClean="0"/>
                    <a:t>+</a:t>
                  </a:r>
                  <a:endParaRPr lang="fr-FR" sz="2800" dirty="0"/>
                </a:p>
              </p:txBody>
            </p:sp>
            <p:sp>
              <p:nvSpPr>
                <p:cNvPr id="14" name="ZoneTexte 13"/>
                <p:cNvSpPr txBox="1"/>
                <p:nvPr/>
              </p:nvSpPr>
              <p:spPr>
                <a:xfrm>
                  <a:off x="5169024" y="216072"/>
                  <a:ext cx="811441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2800" dirty="0" smtClean="0"/>
                    <a:t>= 33</a:t>
                  </a:r>
                  <a:endParaRPr lang="fr-FR" sz="2800" dirty="0"/>
                </a:p>
              </p:txBody>
            </p:sp>
          </p:grpSp>
          <p:pic>
            <p:nvPicPr>
              <p:cNvPr id="18" name="Picture 2" descr="C:\Users\Baptiste\Documents\Cours Baba\Capsules-Stock\IMG\pieces-puzzle-1.png"/>
              <p:cNvPicPr>
                <a:picLocks noChangeAspect="1" noChangeArrowheads="1"/>
              </p:cNvPicPr>
              <p:nvPr/>
            </p:nvPicPr>
            <p:blipFill>
              <a:blip r:embed="rId11" cstate="print"/>
              <a:srcRect/>
              <a:stretch>
                <a:fillRect/>
              </a:stretch>
            </p:blipFill>
            <p:spPr bwMode="auto">
              <a:xfrm>
                <a:off x="5591928" y="1071024"/>
                <a:ext cx="212505" cy="252000"/>
              </a:xfrm>
              <a:prstGeom prst="rect">
                <a:avLst/>
              </a:prstGeom>
              <a:noFill/>
            </p:spPr>
          </p:pic>
          <p:pic>
            <p:nvPicPr>
              <p:cNvPr id="19" name="Picture 3" descr="C:\Users\Baptiste\Documents\Cours Baba\Capsules-Stock\IMG\pieces-puzzle-2.png"/>
              <p:cNvPicPr>
                <a:picLocks noChangeAspect="1" noChangeArrowheads="1"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5754232" y="1071024"/>
                <a:ext cx="151544" cy="252000"/>
              </a:xfrm>
              <a:prstGeom prst="rect">
                <a:avLst/>
              </a:prstGeom>
              <a:noFill/>
            </p:spPr>
          </p:pic>
        </p:grpSp>
        <p:grpSp>
          <p:nvGrpSpPr>
            <p:cNvPr id="36" name="Groupe 35"/>
            <p:cNvGrpSpPr/>
            <p:nvPr/>
          </p:nvGrpSpPr>
          <p:grpSpPr>
            <a:xfrm>
              <a:off x="0" y="1408184"/>
              <a:ext cx="9818429" cy="585617"/>
              <a:chOff x="200472" y="2128264"/>
              <a:chExt cx="9818429" cy="585617"/>
            </a:xfrm>
          </p:grpSpPr>
          <p:pic>
            <p:nvPicPr>
              <p:cNvPr id="1032" name="Picture 8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 t="-790"/>
              <a:stretch>
                <a:fillRect/>
              </a:stretch>
            </p:blipFill>
            <p:spPr bwMode="auto">
              <a:xfrm>
                <a:off x="200472" y="2128264"/>
                <a:ext cx="2295525" cy="5856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27" name="ZoneTexte 26"/>
              <p:cNvSpPr txBox="1"/>
              <p:nvPr/>
            </p:nvSpPr>
            <p:spPr>
              <a:xfrm>
                <a:off x="2504728" y="2218514"/>
                <a:ext cx="751417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000" dirty="0" smtClean="0">
                    <a:sym typeface="Wingdings" pitchFamily="2" charset="2"/>
                  </a:rPr>
                  <a:t> Carte pénalité : cliquer sur la tête de mort ou suivre les instructions</a:t>
                </a:r>
                <a:endParaRPr lang="fr-FR" sz="2000" dirty="0"/>
              </a:p>
            </p:txBody>
          </p:sp>
        </p:grpSp>
        <p:grpSp>
          <p:nvGrpSpPr>
            <p:cNvPr id="37" name="Groupe 36"/>
            <p:cNvGrpSpPr/>
            <p:nvPr/>
          </p:nvGrpSpPr>
          <p:grpSpPr>
            <a:xfrm>
              <a:off x="0" y="2060848"/>
              <a:ext cx="9732469" cy="646331"/>
              <a:chOff x="200472" y="2967916"/>
              <a:chExt cx="9732469" cy="646331"/>
            </a:xfrm>
          </p:grpSpPr>
          <p:pic>
            <p:nvPicPr>
              <p:cNvPr id="1036" name="Picture 12"/>
              <p:cNvPicPr>
                <a:picLocks noChangeAspect="1" noChangeArrowheads="1"/>
              </p:cNvPicPr>
              <p:nvPr/>
            </p:nvPicPr>
            <p:blipFill>
              <a:blip r:embed="rId14" cstate="print"/>
              <a:srcRect b="2000"/>
              <a:stretch>
                <a:fillRect/>
              </a:stretch>
            </p:blipFill>
            <p:spPr bwMode="auto">
              <a:xfrm>
                <a:off x="200472" y="2996952"/>
                <a:ext cx="2286000" cy="5974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33" name="ZoneTexte 32"/>
              <p:cNvSpPr txBox="1"/>
              <p:nvPr/>
            </p:nvSpPr>
            <p:spPr>
              <a:xfrm>
                <a:off x="2495584" y="2967916"/>
                <a:ext cx="743735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 smtClean="0">
                    <a:sym typeface="Wingdings" pitchFamily="2" charset="2"/>
                  </a:rPr>
                  <a:t>      Cette carte contient des indices, des numéros « cachés » dans l’image…</a:t>
                </a:r>
              </a:p>
              <a:p>
                <a:r>
                  <a:rPr lang="fr-FR" dirty="0" smtClean="0"/>
                  <a:t>      ATTENTION aux pièges : toutes les cartes ne sont pas bonnes à retourner !</a:t>
                </a:r>
                <a:endParaRPr lang="fr-FR" dirty="0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2504728" y="3068960"/>
                <a:ext cx="494046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sz="2000" dirty="0" smtClean="0">
                    <a:sym typeface="Wingdings" pitchFamily="2" charset="2"/>
                  </a:rPr>
                  <a:t> </a:t>
                </a:r>
                <a:endParaRPr lang="fr-FR" sz="2000" dirty="0"/>
              </a:p>
            </p:txBody>
          </p:sp>
        </p:grpSp>
      </p:grpSp>
      <p:grpSp>
        <p:nvGrpSpPr>
          <p:cNvPr id="41" name="Groupe 40"/>
          <p:cNvGrpSpPr/>
          <p:nvPr/>
        </p:nvGrpSpPr>
        <p:grpSpPr>
          <a:xfrm>
            <a:off x="311466" y="188640"/>
            <a:ext cx="1796646" cy="3626368"/>
            <a:chOff x="311466" y="234360"/>
            <a:chExt cx="1796646" cy="3626368"/>
          </a:xfrm>
        </p:grpSpPr>
        <p:pic>
          <p:nvPicPr>
            <p:cNvPr id="1037" name="Picture 13"/>
            <p:cNvPicPr>
              <a:picLocks noChangeAspect="1" noChangeArrowheads="1"/>
            </p:cNvPicPr>
            <p:nvPr/>
          </p:nvPicPr>
          <p:blipFill>
            <a:blip r:embed="rId15" cstate="print"/>
            <a:srcRect b="1557"/>
            <a:stretch>
              <a:fillRect/>
            </a:stretch>
          </p:blipFill>
          <p:spPr bwMode="auto">
            <a:xfrm>
              <a:off x="416496" y="980728"/>
              <a:ext cx="1587409" cy="288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0" name="ZoneTexte 39"/>
            <p:cNvSpPr txBox="1"/>
            <p:nvPr/>
          </p:nvSpPr>
          <p:spPr>
            <a:xfrm>
              <a:off x="311466" y="234360"/>
              <a:ext cx="1796646" cy="1292662"/>
            </a:xfrm>
            <a:prstGeom prst="rect">
              <a:avLst/>
            </a:prstGeom>
            <a:solidFill>
              <a:srgbClr val="FFFFFF">
                <a:alpha val="69804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smtClean="0"/>
                <a:t>Verso de la carte</a:t>
              </a:r>
            </a:p>
            <a:p>
              <a:pPr algn="ctr"/>
              <a:r>
                <a:rPr lang="fr-FR" sz="1400" dirty="0" smtClean="0"/>
                <a:t>Une fois retournée, il est trop tard pour revenir en arrière ! </a:t>
              </a:r>
              <a:r>
                <a:rPr lang="fr-FR" sz="1400" b="1" dirty="0" smtClean="0"/>
                <a:t>Réfléchissez bien !</a:t>
              </a:r>
              <a:r>
                <a:rPr lang="fr-FR" b="1" dirty="0" smtClean="0"/>
                <a:t> </a:t>
              </a:r>
              <a:endParaRPr lang="fr-FR" b="1" dirty="0"/>
            </a:p>
          </p:txBody>
        </p:sp>
      </p:grpSp>
      <p:sp>
        <p:nvSpPr>
          <p:cNvPr id="42" name="ZoneTexte 41"/>
          <p:cNvSpPr txBox="1"/>
          <p:nvPr/>
        </p:nvSpPr>
        <p:spPr>
          <a:xfrm>
            <a:off x="2288704" y="395372"/>
            <a:ext cx="1796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Recto de la carte</a:t>
            </a:r>
            <a:endParaRPr lang="fr-FR" dirty="0"/>
          </a:p>
        </p:txBody>
      </p:sp>
      <p:cxnSp>
        <p:nvCxnSpPr>
          <p:cNvPr id="44" name="Connecteur droit avec flèche 43"/>
          <p:cNvCxnSpPr/>
          <p:nvPr/>
        </p:nvCxnSpPr>
        <p:spPr>
          <a:xfrm flipH="1">
            <a:off x="3872880" y="1089312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avec flèche 44"/>
          <p:cNvCxnSpPr/>
          <p:nvPr/>
        </p:nvCxnSpPr>
        <p:spPr>
          <a:xfrm flipH="1">
            <a:off x="3728864" y="1340768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avec flèche 46"/>
          <p:cNvCxnSpPr/>
          <p:nvPr/>
        </p:nvCxnSpPr>
        <p:spPr>
          <a:xfrm flipH="1">
            <a:off x="3512840" y="1844824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avec flèche 48"/>
          <p:cNvCxnSpPr/>
          <p:nvPr/>
        </p:nvCxnSpPr>
        <p:spPr>
          <a:xfrm flipH="1">
            <a:off x="3512840" y="3429000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ZoneTexte 49"/>
          <p:cNvSpPr txBox="1"/>
          <p:nvPr/>
        </p:nvSpPr>
        <p:spPr>
          <a:xfrm>
            <a:off x="4160912" y="933551"/>
            <a:ext cx="1334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N°, nom, type</a:t>
            </a:r>
            <a:endParaRPr lang="fr-FR" sz="1600" dirty="0"/>
          </a:p>
        </p:txBody>
      </p:sp>
      <p:sp>
        <p:nvSpPr>
          <p:cNvPr id="51" name="ZoneTexte 50"/>
          <p:cNvSpPr txBox="1"/>
          <p:nvPr/>
        </p:nvSpPr>
        <p:spPr>
          <a:xfrm>
            <a:off x="4160912" y="1196752"/>
            <a:ext cx="16305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Carte à défausser</a:t>
            </a:r>
          </a:p>
          <a:p>
            <a:r>
              <a:rPr lang="fr-FR" sz="1600" dirty="0" smtClean="0"/>
              <a:t>(si nécessaire)</a:t>
            </a:r>
            <a:endParaRPr lang="fr-FR" sz="1600" dirty="0"/>
          </a:p>
        </p:txBody>
      </p:sp>
      <p:sp>
        <p:nvSpPr>
          <p:cNvPr id="52" name="ZoneTexte 51"/>
          <p:cNvSpPr txBox="1"/>
          <p:nvPr/>
        </p:nvSpPr>
        <p:spPr>
          <a:xfrm>
            <a:off x="4160912" y="1681644"/>
            <a:ext cx="10786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Illustration</a:t>
            </a:r>
            <a:endParaRPr lang="fr-FR" sz="1600" dirty="0"/>
          </a:p>
        </p:txBody>
      </p:sp>
      <p:sp>
        <p:nvSpPr>
          <p:cNvPr id="53" name="ZoneTexte 52"/>
          <p:cNvSpPr txBox="1"/>
          <p:nvPr/>
        </p:nvSpPr>
        <p:spPr>
          <a:xfrm>
            <a:off x="4160912" y="3030051"/>
            <a:ext cx="135857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Description,</a:t>
            </a:r>
          </a:p>
          <a:p>
            <a:r>
              <a:rPr lang="fr-FR" sz="1600" dirty="0" smtClean="0"/>
              <a:t>instructions</a:t>
            </a:r>
          </a:p>
          <a:p>
            <a:r>
              <a:rPr lang="fr-FR" sz="1600" dirty="0" smtClean="0"/>
              <a:t>(si nécessaire)</a:t>
            </a:r>
            <a:endParaRPr lang="fr-FR" sz="1600" dirty="0"/>
          </a:p>
        </p:txBody>
      </p:sp>
      <p:sp>
        <p:nvSpPr>
          <p:cNvPr id="54" name="ZoneTexte 53"/>
          <p:cNvSpPr txBox="1"/>
          <p:nvPr/>
        </p:nvSpPr>
        <p:spPr>
          <a:xfrm>
            <a:off x="5673080" y="395372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Interface numérique</a:t>
            </a:r>
            <a:endParaRPr lang="fr-FR" dirty="0"/>
          </a:p>
        </p:txBody>
      </p:sp>
      <p:sp>
        <p:nvSpPr>
          <p:cNvPr id="55" name="ZoneTexte 54"/>
          <p:cNvSpPr txBox="1"/>
          <p:nvPr/>
        </p:nvSpPr>
        <p:spPr>
          <a:xfrm>
            <a:off x="6609184" y="1115452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Aide (pour certaines cartes)</a:t>
            </a:r>
            <a:endParaRPr lang="fr-FR" dirty="0"/>
          </a:p>
        </p:txBody>
      </p:sp>
      <p:sp>
        <p:nvSpPr>
          <p:cNvPr id="56" name="ZoneTexte 55"/>
          <p:cNvSpPr txBox="1"/>
          <p:nvPr/>
        </p:nvSpPr>
        <p:spPr>
          <a:xfrm>
            <a:off x="6609184" y="1907540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Machines (code à entrer ici)</a:t>
            </a:r>
            <a:endParaRPr lang="fr-FR" dirty="0"/>
          </a:p>
        </p:txBody>
      </p:sp>
      <p:sp>
        <p:nvSpPr>
          <p:cNvPr id="57" name="ZoneTexte 56"/>
          <p:cNvSpPr txBox="1"/>
          <p:nvPr/>
        </p:nvSpPr>
        <p:spPr>
          <a:xfrm>
            <a:off x="6609184" y="2762492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Code final (remède)</a:t>
            </a:r>
            <a:endParaRPr lang="fr-FR" dirty="0"/>
          </a:p>
        </p:txBody>
      </p:sp>
      <p:sp>
        <p:nvSpPr>
          <p:cNvPr id="58" name="ZoneTexte 57"/>
          <p:cNvSpPr txBox="1"/>
          <p:nvPr/>
        </p:nvSpPr>
        <p:spPr>
          <a:xfrm>
            <a:off x="6609184" y="3212976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Pénalité (cliquer ici en cas de pénalité)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762</TotalTime>
  <Words>111</Words>
  <Application>Microsoft Office PowerPoint</Application>
  <PresentationFormat>Format A4 (210 x 297 mm)</PresentationFormat>
  <Paragraphs>22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Baptiste</dc:creator>
  <cp:lastModifiedBy>Baptiste Jammart</cp:lastModifiedBy>
  <cp:revision>75</cp:revision>
  <dcterms:created xsi:type="dcterms:W3CDTF">2020-02-18T13:18:53Z</dcterms:created>
  <dcterms:modified xsi:type="dcterms:W3CDTF">2020-12-04T20:00:03Z</dcterms:modified>
</cp:coreProperties>
</file>