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302" rtl="0" eaLnBrk="1" latinLnBrk="0" hangingPunct="1">
      <a:defRPr sz="1800" kern="1200">
        <a:solidFill>
          <a:schemeClr val="tx1"/>
        </a:solidFill>
        <a:latin typeface="+mn-lt"/>
        <a:ea typeface="+mn-ea"/>
        <a:cs typeface="+mn-cs"/>
      </a:defRPr>
    </a:lvl1pPr>
    <a:lvl2pPr marL="457151" algn="l" defTabSz="914302" rtl="0" eaLnBrk="1" latinLnBrk="0" hangingPunct="1">
      <a:defRPr sz="1800" kern="1200">
        <a:solidFill>
          <a:schemeClr val="tx1"/>
        </a:solidFill>
        <a:latin typeface="+mn-lt"/>
        <a:ea typeface="+mn-ea"/>
        <a:cs typeface="+mn-cs"/>
      </a:defRPr>
    </a:lvl2pPr>
    <a:lvl3pPr marL="914302" algn="l" defTabSz="914302" rtl="0" eaLnBrk="1" latinLnBrk="0" hangingPunct="1">
      <a:defRPr sz="1800" kern="1200">
        <a:solidFill>
          <a:schemeClr val="tx1"/>
        </a:solidFill>
        <a:latin typeface="+mn-lt"/>
        <a:ea typeface="+mn-ea"/>
        <a:cs typeface="+mn-cs"/>
      </a:defRPr>
    </a:lvl3pPr>
    <a:lvl4pPr marL="1371453" algn="l" defTabSz="914302" rtl="0" eaLnBrk="1" latinLnBrk="0" hangingPunct="1">
      <a:defRPr sz="1800" kern="1200">
        <a:solidFill>
          <a:schemeClr val="tx1"/>
        </a:solidFill>
        <a:latin typeface="+mn-lt"/>
        <a:ea typeface="+mn-ea"/>
        <a:cs typeface="+mn-cs"/>
      </a:defRPr>
    </a:lvl4pPr>
    <a:lvl5pPr marL="1828604" algn="l" defTabSz="914302" rtl="0" eaLnBrk="1" latinLnBrk="0" hangingPunct="1">
      <a:defRPr sz="1800" kern="1200">
        <a:solidFill>
          <a:schemeClr val="tx1"/>
        </a:solidFill>
        <a:latin typeface="+mn-lt"/>
        <a:ea typeface="+mn-ea"/>
        <a:cs typeface="+mn-cs"/>
      </a:defRPr>
    </a:lvl5pPr>
    <a:lvl6pPr marL="2285756" algn="l" defTabSz="914302" rtl="0" eaLnBrk="1" latinLnBrk="0" hangingPunct="1">
      <a:defRPr sz="1800" kern="1200">
        <a:solidFill>
          <a:schemeClr val="tx1"/>
        </a:solidFill>
        <a:latin typeface="+mn-lt"/>
        <a:ea typeface="+mn-ea"/>
        <a:cs typeface="+mn-cs"/>
      </a:defRPr>
    </a:lvl6pPr>
    <a:lvl7pPr marL="2742907" algn="l" defTabSz="914302" rtl="0" eaLnBrk="1" latinLnBrk="0" hangingPunct="1">
      <a:defRPr sz="1800" kern="1200">
        <a:solidFill>
          <a:schemeClr val="tx1"/>
        </a:solidFill>
        <a:latin typeface="+mn-lt"/>
        <a:ea typeface="+mn-ea"/>
        <a:cs typeface="+mn-cs"/>
      </a:defRPr>
    </a:lvl7pPr>
    <a:lvl8pPr marL="3200058" algn="l" defTabSz="914302" rtl="0" eaLnBrk="1" latinLnBrk="0" hangingPunct="1">
      <a:defRPr sz="1800" kern="1200">
        <a:solidFill>
          <a:schemeClr val="tx1"/>
        </a:solidFill>
        <a:latin typeface="+mn-lt"/>
        <a:ea typeface="+mn-ea"/>
        <a:cs typeface="+mn-cs"/>
      </a:defRPr>
    </a:lvl8pPr>
    <a:lvl9pPr marL="3657209" algn="l" defTabSz="91430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73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68" autoAdjust="0"/>
    <p:restoredTop sz="96374" autoAdjust="0"/>
  </p:normalViewPr>
  <p:slideViewPr>
    <p:cSldViewPr snapToGrid="0" showGuides="1">
      <p:cViewPr varScale="1">
        <p:scale>
          <a:sx n="104" d="100"/>
          <a:sy n="104" d="100"/>
        </p:scale>
        <p:origin x="1386"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AD99B5-4B61-480C-B993-C7FFDE383C4B}"/>
              </a:ext>
            </a:extLst>
          </p:cNvPr>
          <p:cNvSpPr>
            <a:spLocks noGrp="1"/>
          </p:cNvSpPr>
          <p:nvPr>
            <p:ph type="ctrTitle"/>
          </p:nvPr>
        </p:nvSpPr>
        <p:spPr>
          <a:xfrm>
            <a:off x="1524001" y="1122364"/>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BDE75FC-23D8-46BE-AB93-4470A451B639}"/>
              </a:ext>
            </a:extLst>
          </p:cNvPr>
          <p:cNvSpPr>
            <a:spLocks noGrp="1"/>
          </p:cNvSpPr>
          <p:nvPr>
            <p:ph type="subTitle" idx="1"/>
          </p:nvPr>
        </p:nvSpPr>
        <p:spPr>
          <a:xfrm>
            <a:off x="1524001" y="3602038"/>
            <a:ext cx="9144000" cy="1655762"/>
          </a:xfrm>
        </p:spPr>
        <p:txBody>
          <a:bodyPr/>
          <a:lstStyle>
            <a:lvl1pPr marL="0" indent="0" algn="ctr">
              <a:buNone/>
              <a:defRPr sz="2401"/>
            </a:lvl1pPr>
            <a:lvl2pPr marL="457218" indent="0" algn="ctr">
              <a:buNone/>
              <a:defRPr sz="2000"/>
            </a:lvl2pPr>
            <a:lvl3pPr marL="914436" indent="0" algn="ctr">
              <a:buNone/>
              <a:defRPr sz="1800"/>
            </a:lvl3pPr>
            <a:lvl4pPr marL="1371654" indent="0" algn="ctr">
              <a:buNone/>
              <a:defRPr sz="1600"/>
            </a:lvl4pPr>
            <a:lvl5pPr marL="1828872" indent="0" algn="ctr">
              <a:buNone/>
              <a:defRPr sz="1600"/>
            </a:lvl5pPr>
            <a:lvl6pPr marL="2286090" indent="0" algn="ctr">
              <a:buNone/>
              <a:defRPr sz="1600"/>
            </a:lvl6pPr>
            <a:lvl7pPr marL="2743308" indent="0" algn="ctr">
              <a:buNone/>
              <a:defRPr sz="1600"/>
            </a:lvl7pPr>
            <a:lvl8pPr marL="3200526" indent="0" algn="ctr">
              <a:buNone/>
              <a:defRPr sz="1600"/>
            </a:lvl8pPr>
            <a:lvl9pPr marL="3657744"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1FB2AA9-4AB4-4EA7-8477-FD9FB13232DA}"/>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5" name="Espace réservé du pied de page 4">
            <a:extLst>
              <a:ext uri="{FF2B5EF4-FFF2-40B4-BE49-F238E27FC236}">
                <a16:creationId xmlns:a16="http://schemas.microsoft.com/office/drawing/2014/main" id="{8179FAAA-6415-48BC-9C85-F97C52AE9D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B3A5DD0-2D15-4ACE-BA1A-1E0ED8BE7776}"/>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68682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E7B2E1-99EA-47D6-87ED-2AA5614E5A1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7313982-B7E4-4A52-B65F-0DFBF11C595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0289B5A-A99B-41B6-ADC1-EE3B653EF56C}"/>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5" name="Espace réservé du pied de page 4">
            <a:extLst>
              <a:ext uri="{FF2B5EF4-FFF2-40B4-BE49-F238E27FC236}">
                <a16:creationId xmlns:a16="http://schemas.microsoft.com/office/drawing/2014/main" id="{CB6D7E60-16F9-408A-87B1-0CF68243776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0F1BBC-9DE2-4AAC-A579-644071834FDE}"/>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218042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C87C0E6-536F-4A61-84AE-D26F8B78E4F4}"/>
              </a:ext>
            </a:extLst>
          </p:cNvPr>
          <p:cNvSpPr>
            <a:spLocks noGrp="1"/>
          </p:cNvSpPr>
          <p:nvPr>
            <p:ph type="title" orient="vert"/>
          </p:nvPr>
        </p:nvSpPr>
        <p:spPr>
          <a:xfrm>
            <a:off x="8724901" y="365126"/>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35D4C2B-B2CF-4A42-A1F6-5AE1007538DE}"/>
              </a:ext>
            </a:extLst>
          </p:cNvPr>
          <p:cNvSpPr>
            <a:spLocks noGrp="1"/>
          </p:cNvSpPr>
          <p:nvPr>
            <p:ph type="body" orient="vert" idx="1"/>
          </p:nvPr>
        </p:nvSpPr>
        <p:spPr>
          <a:xfrm>
            <a:off x="838200" y="365126"/>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588E1EA-0C2F-4518-9F2E-432715F03AC3}"/>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5" name="Espace réservé du pied de page 4">
            <a:extLst>
              <a:ext uri="{FF2B5EF4-FFF2-40B4-BE49-F238E27FC236}">
                <a16:creationId xmlns:a16="http://schemas.microsoft.com/office/drawing/2014/main" id="{881E734D-274E-47FA-959F-370009E4B2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7C60BB1-EC24-45F1-B56D-066E30719A0B}"/>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133268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2F62F2-78E4-4DA3-AF91-18E5FDCF8A7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4856EFC-C91F-4A46-B7E0-51CD3CD210E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B92CAC-66AB-4CDE-BF1C-4DF5E8648D5B}"/>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5" name="Espace réservé du pied de page 4">
            <a:extLst>
              <a:ext uri="{FF2B5EF4-FFF2-40B4-BE49-F238E27FC236}">
                <a16:creationId xmlns:a16="http://schemas.microsoft.com/office/drawing/2014/main" id="{E4D314F3-2524-4ACB-B903-DD6C74CE67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FB42EF0-34E5-4A09-A9F9-25B2F6BBD92A}"/>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388227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58536A-271C-464E-9CB3-9A0BC8ABAC11}"/>
              </a:ext>
            </a:extLst>
          </p:cNvPr>
          <p:cNvSpPr>
            <a:spLocks noGrp="1"/>
          </p:cNvSpPr>
          <p:nvPr>
            <p:ph type="title"/>
          </p:nvPr>
        </p:nvSpPr>
        <p:spPr>
          <a:xfrm>
            <a:off x="831850" y="1709739"/>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2F073F4-2993-49D7-B1BF-046F5C7B555A}"/>
              </a:ext>
            </a:extLst>
          </p:cNvPr>
          <p:cNvSpPr>
            <a:spLocks noGrp="1"/>
          </p:cNvSpPr>
          <p:nvPr>
            <p:ph type="body" idx="1"/>
          </p:nvPr>
        </p:nvSpPr>
        <p:spPr>
          <a:xfrm>
            <a:off x="831850" y="4589464"/>
            <a:ext cx="10515600" cy="1500187"/>
          </a:xfrm>
        </p:spPr>
        <p:txBody>
          <a:bodyPr/>
          <a:lstStyle>
            <a:lvl1pPr marL="0" indent="0">
              <a:buNone/>
              <a:defRPr sz="2401">
                <a:solidFill>
                  <a:schemeClr val="tx1">
                    <a:tint val="75000"/>
                  </a:schemeClr>
                </a:solidFill>
              </a:defRPr>
            </a:lvl1pPr>
            <a:lvl2pPr marL="457218" indent="0">
              <a:buNone/>
              <a:defRPr sz="2000">
                <a:solidFill>
                  <a:schemeClr val="tx1">
                    <a:tint val="75000"/>
                  </a:schemeClr>
                </a:solidFill>
              </a:defRPr>
            </a:lvl2pPr>
            <a:lvl3pPr marL="914436" indent="0">
              <a:buNone/>
              <a:defRPr sz="1800">
                <a:solidFill>
                  <a:schemeClr val="tx1">
                    <a:tint val="75000"/>
                  </a:schemeClr>
                </a:solidFill>
              </a:defRPr>
            </a:lvl3pPr>
            <a:lvl4pPr marL="1371654" indent="0">
              <a:buNone/>
              <a:defRPr sz="1600">
                <a:solidFill>
                  <a:schemeClr val="tx1">
                    <a:tint val="75000"/>
                  </a:schemeClr>
                </a:solidFill>
              </a:defRPr>
            </a:lvl4pPr>
            <a:lvl5pPr marL="1828872" indent="0">
              <a:buNone/>
              <a:defRPr sz="1600">
                <a:solidFill>
                  <a:schemeClr val="tx1">
                    <a:tint val="75000"/>
                  </a:schemeClr>
                </a:solidFill>
              </a:defRPr>
            </a:lvl5pPr>
            <a:lvl6pPr marL="2286090" indent="0">
              <a:buNone/>
              <a:defRPr sz="1600">
                <a:solidFill>
                  <a:schemeClr val="tx1">
                    <a:tint val="75000"/>
                  </a:schemeClr>
                </a:solidFill>
              </a:defRPr>
            </a:lvl6pPr>
            <a:lvl7pPr marL="2743308" indent="0">
              <a:buNone/>
              <a:defRPr sz="1600">
                <a:solidFill>
                  <a:schemeClr val="tx1">
                    <a:tint val="75000"/>
                  </a:schemeClr>
                </a:solidFill>
              </a:defRPr>
            </a:lvl7pPr>
            <a:lvl8pPr marL="3200526" indent="0">
              <a:buNone/>
              <a:defRPr sz="1600">
                <a:solidFill>
                  <a:schemeClr val="tx1">
                    <a:tint val="75000"/>
                  </a:schemeClr>
                </a:solidFill>
              </a:defRPr>
            </a:lvl8pPr>
            <a:lvl9pPr marL="3657744"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E4712AE-0F4E-481C-912E-9855D9606BBC}"/>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5" name="Espace réservé du pied de page 4">
            <a:extLst>
              <a:ext uri="{FF2B5EF4-FFF2-40B4-BE49-F238E27FC236}">
                <a16:creationId xmlns:a16="http://schemas.microsoft.com/office/drawing/2014/main" id="{5D933B63-81F2-4E0D-9A5C-9CA0674714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8E3AC7-7E56-4A47-9446-B48072629951}"/>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3359491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C7A629-0259-4339-A2F3-BB4B6F8D92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F7519F-FA50-4DCE-BFD9-54AFDA790748}"/>
              </a:ext>
            </a:extLst>
          </p:cNvPr>
          <p:cNvSpPr>
            <a:spLocks noGrp="1"/>
          </p:cNvSpPr>
          <p:nvPr>
            <p:ph sz="half" idx="1"/>
          </p:nvPr>
        </p:nvSpPr>
        <p:spPr>
          <a:xfrm>
            <a:off x="838201"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EAF592D-582C-45A2-A03A-C76E87FFD4F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D57AA12-33BE-4D29-BE13-4986650FCF31}"/>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6" name="Espace réservé du pied de page 5">
            <a:extLst>
              <a:ext uri="{FF2B5EF4-FFF2-40B4-BE49-F238E27FC236}">
                <a16:creationId xmlns:a16="http://schemas.microsoft.com/office/drawing/2014/main" id="{C76117F2-0194-43D1-A621-6DE2A842EE7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8032989-A36F-4D1B-9208-815004D6D6C5}"/>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189792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3E780-7381-4EF0-8587-C501FC2D3D2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8ED621B-08D7-4B83-A670-09391C0FF428}"/>
              </a:ext>
            </a:extLst>
          </p:cNvPr>
          <p:cNvSpPr>
            <a:spLocks noGrp="1"/>
          </p:cNvSpPr>
          <p:nvPr>
            <p:ph type="body" idx="1"/>
          </p:nvPr>
        </p:nvSpPr>
        <p:spPr>
          <a:xfrm>
            <a:off x="839789" y="1681163"/>
            <a:ext cx="5157787" cy="823912"/>
          </a:xfrm>
        </p:spPr>
        <p:txBody>
          <a:bodyPr anchor="b"/>
          <a:lstStyle>
            <a:lvl1pPr marL="0" indent="0">
              <a:buNone/>
              <a:defRPr sz="2401" b="1"/>
            </a:lvl1pPr>
            <a:lvl2pPr marL="457218" indent="0">
              <a:buNone/>
              <a:defRPr sz="2000" b="1"/>
            </a:lvl2pPr>
            <a:lvl3pPr marL="914436" indent="0">
              <a:buNone/>
              <a:defRPr sz="1800" b="1"/>
            </a:lvl3pPr>
            <a:lvl4pPr marL="1371654" indent="0">
              <a:buNone/>
              <a:defRPr sz="1600" b="1"/>
            </a:lvl4pPr>
            <a:lvl5pPr marL="1828872" indent="0">
              <a:buNone/>
              <a:defRPr sz="1600" b="1"/>
            </a:lvl5pPr>
            <a:lvl6pPr marL="2286090" indent="0">
              <a:buNone/>
              <a:defRPr sz="1600" b="1"/>
            </a:lvl6pPr>
            <a:lvl7pPr marL="2743308" indent="0">
              <a:buNone/>
              <a:defRPr sz="1600" b="1"/>
            </a:lvl7pPr>
            <a:lvl8pPr marL="3200526" indent="0">
              <a:buNone/>
              <a:defRPr sz="1600" b="1"/>
            </a:lvl8pPr>
            <a:lvl9pPr marL="3657744"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CB2F4FA-D3B5-4623-AB24-5E910F2203B7}"/>
              </a:ext>
            </a:extLst>
          </p:cNvPr>
          <p:cNvSpPr>
            <a:spLocks noGrp="1"/>
          </p:cNvSpPr>
          <p:nvPr>
            <p:ph sz="half" idx="2"/>
          </p:nvPr>
        </p:nvSpPr>
        <p:spPr>
          <a:xfrm>
            <a:off x="839789" y="2505076"/>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3771172-1DA1-45BD-A860-80C27273EAFE}"/>
              </a:ext>
            </a:extLst>
          </p:cNvPr>
          <p:cNvSpPr>
            <a:spLocks noGrp="1"/>
          </p:cNvSpPr>
          <p:nvPr>
            <p:ph type="body" sz="quarter" idx="3"/>
          </p:nvPr>
        </p:nvSpPr>
        <p:spPr>
          <a:xfrm>
            <a:off x="6172200" y="1681163"/>
            <a:ext cx="5183188" cy="823912"/>
          </a:xfrm>
        </p:spPr>
        <p:txBody>
          <a:bodyPr anchor="b"/>
          <a:lstStyle>
            <a:lvl1pPr marL="0" indent="0">
              <a:buNone/>
              <a:defRPr sz="2401" b="1"/>
            </a:lvl1pPr>
            <a:lvl2pPr marL="457218" indent="0">
              <a:buNone/>
              <a:defRPr sz="2000" b="1"/>
            </a:lvl2pPr>
            <a:lvl3pPr marL="914436" indent="0">
              <a:buNone/>
              <a:defRPr sz="1800" b="1"/>
            </a:lvl3pPr>
            <a:lvl4pPr marL="1371654" indent="0">
              <a:buNone/>
              <a:defRPr sz="1600" b="1"/>
            </a:lvl4pPr>
            <a:lvl5pPr marL="1828872" indent="0">
              <a:buNone/>
              <a:defRPr sz="1600" b="1"/>
            </a:lvl5pPr>
            <a:lvl6pPr marL="2286090" indent="0">
              <a:buNone/>
              <a:defRPr sz="1600" b="1"/>
            </a:lvl6pPr>
            <a:lvl7pPr marL="2743308" indent="0">
              <a:buNone/>
              <a:defRPr sz="1600" b="1"/>
            </a:lvl7pPr>
            <a:lvl8pPr marL="3200526" indent="0">
              <a:buNone/>
              <a:defRPr sz="1600" b="1"/>
            </a:lvl8pPr>
            <a:lvl9pPr marL="3657744"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4267B28-9100-42A9-9F35-73E6ED03E13F}"/>
              </a:ext>
            </a:extLst>
          </p:cNvPr>
          <p:cNvSpPr>
            <a:spLocks noGrp="1"/>
          </p:cNvSpPr>
          <p:nvPr>
            <p:ph sz="quarter" idx="4"/>
          </p:nvPr>
        </p:nvSpPr>
        <p:spPr>
          <a:xfrm>
            <a:off x="6172200" y="2505076"/>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6DCED91-9EAC-45C8-9E75-57202457BCF5}"/>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8" name="Espace réservé du pied de page 7">
            <a:extLst>
              <a:ext uri="{FF2B5EF4-FFF2-40B4-BE49-F238E27FC236}">
                <a16:creationId xmlns:a16="http://schemas.microsoft.com/office/drawing/2014/main" id="{8783C82E-7D76-4F1A-8056-05E3E47AE79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C6CC52A-7450-4492-AE13-B48DD333BB4D}"/>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84757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DDF59E-0F19-4207-A7A6-B512952E7DD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55F75C4-1A6A-479F-A3B6-D4937A3B8FD8}"/>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4" name="Espace réservé du pied de page 3">
            <a:extLst>
              <a:ext uri="{FF2B5EF4-FFF2-40B4-BE49-F238E27FC236}">
                <a16:creationId xmlns:a16="http://schemas.microsoft.com/office/drawing/2014/main" id="{E6C271C6-BFD3-4CC1-8F2E-9164AF275D6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3744549-983D-48F3-B0D1-B44C177CFB41}"/>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2398292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CADDD3B-E1BA-46E0-84AE-489CC53E75BD}"/>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3" name="Espace réservé du pied de page 2">
            <a:extLst>
              <a:ext uri="{FF2B5EF4-FFF2-40B4-BE49-F238E27FC236}">
                <a16:creationId xmlns:a16="http://schemas.microsoft.com/office/drawing/2014/main" id="{91022F98-1D66-4DF4-8780-58E8FF3981F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79F75B9-2F9D-42B3-BFAB-539B87569815}"/>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249468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E6115-273D-4B50-910C-E7E42273F086}"/>
              </a:ext>
            </a:extLst>
          </p:cNvPr>
          <p:cNvSpPr>
            <a:spLocks noGrp="1"/>
          </p:cNvSpPr>
          <p:nvPr>
            <p:ph type="title"/>
          </p:nvPr>
        </p:nvSpPr>
        <p:spPr>
          <a:xfrm>
            <a:off x="839789"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152F8C1-51B5-48BB-83FE-0F336458DC25}"/>
              </a:ext>
            </a:extLst>
          </p:cNvPr>
          <p:cNvSpPr>
            <a:spLocks noGrp="1"/>
          </p:cNvSpPr>
          <p:nvPr>
            <p:ph idx="1"/>
          </p:nvPr>
        </p:nvSpPr>
        <p:spPr>
          <a:xfrm>
            <a:off x="5183189" y="987426"/>
            <a:ext cx="6172200" cy="4873625"/>
          </a:xfrm>
        </p:spPr>
        <p:txBody>
          <a:bodyPr/>
          <a:lstStyle>
            <a:lvl1pPr>
              <a:defRPr sz="3200"/>
            </a:lvl1pPr>
            <a:lvl2pPr>
              <a:defRPr sz="2800"/>
            </a:lvl2pPr>
            <a:lvl3pPr>
              <a:defRPr sz="2401"/>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A664335-D80D-4638-B13C-6D3A7EA89391}"/>
              </a:ext>
            </a:extLst>
          </p:cNvPr>
          <p:cNvSpPr>
            <a:spLocks noGrp="1"/>
          </p:cNvSpPr>
          <p:nvPr>
            <p:ph type="body" sz="half" idx="2"/>
          </p:nvPr>
        </p:nvSpPr>
        <p:spPr>
          <a:xfrm>
            <a:off x="839789" y="2057400"/>
            <a:ext cx="3932237" cy="3811588"/>
          </a:xfrm>
        </p:spPr>
        <p:txBody>
          <a:bodyPr/>
          <a:lstStyle>
            <a:lvl1pPr marL="0" indent="0">
              <a:buNone/>
              <a:defRPr sz="1600"/>
            </a:lvl1pPr>
            <a:lvl2pPr marL="457218" indent="0">
              <a:buNone/>
              <a:defRPr sz="1400"/>
            </a:lvl2pPr>
            <a:lvl3pPr marL="914436" indent="0">
              <a:buNone/>
              <a:defRPr sz="1200"/>
            </a:lvl3pPr>
            <a:lvl4pPr marL="1371654" indent="0">
              <a:buNone/>
              <a:defRPr sz="1000"/>
            </a:lvl4pPr>
            <a:lvl5pPr marL="1828872" indent="0">
              <a:buNone/>
              <a:defRPr sz="1000"/>
            </a:lvl5pPr>
            <a:lvl6pPr marL="2286090" indent="0">
              <a:buNone/>
              <a:defRPr sz="1000"/>
            </a:lvl6pPr>
            <a:lvl7pPr marL="2743308" indent="0">
              <a:buNone/>
              <a:defRPr sz="1000"/>
            </a:lvl7pPr>
            <a:lvl8pPr marL="3200526" indent="0">
              <a:buNone/>
              <a:defRPr sz="1000"/>
            </a:lvl8pPr>
            <a:lvl9pPr marL="3657744"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C8A3084-E824-4E21-A9C3-0A723AEE8698}"/>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6" name="Espace réservé du pied de page 5">
            <a:extLst>
              <a:ext uri="{FF2B5EF4-FFF2-40B4-BE49-F238E27FC236}">
                <a16:creationId xmlns:a16="http://schemas.microsoft.com/office/drawing/2014/main" id="{BCC54F27-7CC8-4B81-9B80-1216DB18E18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05C59BC-2E1F-46F0-A8E4-A2E625F6BB3E}"/>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268881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766110-0E47-4232-95DA-842400A34E7B}"/>
              </a:ext>
            </a:extLst>
          </p:cNvPr>
          <p:cNvSpPr>
            <a:spLocks noGrp="1"/>
          </p:cNvSpPr>
          <p:nvPr>
            <p:ph type="title"/>
          </p:nvPr>
        </p:nvSpPr>
        <p:spPr>
          <a:xfrm>
            <a:off x="839789"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5A9C512-24BA-49AE-B0F1-0EFE661E2E69}"/>
              </a:ext>
            </a:extLst>
          </p:cNvPr>
          <p:cNvSpPr>
            <a:spLocks noGrp="1"/>
          </p:cNvSpPr>
          <p:nvPr>
            <p:ph type="pic" idx="1"/>
          </p:nvPr>
        </p:nvSpPr>
        <p:spPr>
          <a:xfrm>
            <a:off x="5183189" y="987426"/>
            <a:ext cx="6172200" cy="4873625"/>
          </a:xfrm>
        </p:spPr>
        <p:txBody>
          <a:bodyPr/>
          <a:lstStyle>
            <a:lvl1pPr marL="0" indent="0">
              <a:buNone/>
              <a:defRPr sz="3200"/>
            </a:lvl1pPr>
            <a:lvl2pPr marL="457218" indent="0">
              <a:buNone/>
              <a:defRPr sz="2800"/>
            </a:lvl2pPr>
            <a:lvl3pPr marL="914436" indent="0">
              <a:buNone/>
              <a:defRPr sz="2401"/>
            </a:lvl3pPr>
            <a:lvl4pPr marL="1371654" indent="0">
              <a:buNone/>
              <a:defRPr sz="2000"/>
            </a:lvl4pPr>
            <a:lvl5pPr marL="1828872" indent="0">
              <a:buNone/>
              <a:defRPr sz="2000"/>
            </a:lvl5pPr>
            <a:lvl6pPr marL="2286090" indent="0">
              <a:buNone/>
              <a:defRPr sz="2000"/>
            </a:lvl6pPr>
            <a:lvl7pPr marL="2743308" indent="0">
              <a:buNone/>
              <a:defRPr sz="2000"/>
            </a:lvl7pPr>
            <a:lvl8pPr marL="3200526" indent="0">
              <a:buNone/>
              <a:defRPr sz="2000"/>
            </a:lvl8pPr>
            <a:lvl9pPr marL="3657744" indent="0">
              <a:buNone/>
              <a:defRPr sz="2000"/>
            </a:lvl9pPr>
          </a:lstStyle>
          <a:p>
            <a:endParaRPr lang="fr-FR"/>
          </a:p>
        </p:txBody>
      </p:sp>
      <p:sp>
        <p:nvSpPr>
          <p:cNvPr id="4" name="Espace réservé du texte 3">
            <a:extLst>
              <a:ext uri="{FF2B5EF4-FFF2-40B4-BE49-F238E27FC236}">
                <a16:creationId xmlns:a16="http://schemas.microsoft.com/office/drawing/2014/main" id="{FD034951-1A7C-4146-9B57-6D437661AC9C}"/>
              </a:ext>
            </a:extLst>
          </p:cNvPr>
          <p:cNvSpPr>
            <a:spLocks noGrp="1"/>
          </p:cNvSpPr>
          <p:nvPr>
            <p:ph type="body" sz="half" idx="2"/>
          </p:nvPr>
        </p:nvSpPr>
        <p:spPr>
          <a:xfrm>
            <a:off x="839789" y="2057400"/>
            <a:ext cx="3932237" cy="3811588"/>
          </a:xfrm>
        </p:spPr>
        <p:txBody>
          <a:bodyPr/>
          <a:lstStyle>
            <a:lvl1pPr marL="0" indent="0">
              <a:buNone/>
              <a:defRPr sz="1600"/>
            </a:lvl1pPr>
            <a:lvl2pPr marL="457218" indent="0">
              <a:buNone/>
              <a:defRPr sz="1400"/>
            </a:lvl2pPr>
            <a:lvl3pPr marL="914436" indent="0">
              <a:buNone/>
              <a:defRPr sz="1200"/>
            </a:lvl3pPr>
            <a:lvl4pPr marL="1371654" indent="0">
              <a:buNone/>
              <a:defRPr sz="1000"/>
            </a:lvl4pPr>
            <a:lvl5pPr marL="1828872" indent="0">
              <a:buNone/>
              <a:defRPr sz="1000"/>
            </a:lvl5pPr>
            <a:lvl6pPr marL="2286090" indent="0">
              <a:buNone/>
              <a:defRPr sz="1000"/>
            </a:lvl6pPr>
            <a:lvl7pPr marL="2743308" indent="0">
              <a:buNone/>
              <a:defRPr sz="1000"/>
            </a:lvl7pPr>
            <a:lvl8pPr marL="3200526" indent="0">
              <a:buNone/>
              <a:defRPr sz="1000"/>
            </a:lvl8pPr>
            <a:lvl9pPr marL="3657744"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7DD992-EBEC-44DB-977A-AA7784527718}"/>
              </a:ext>
            </a:extLst>
          </p:cNvPr>
          <p:cNvSpPr>
            <a:spLocks noGrp="1"/>
          </p:cNvSpPr>
          <p:nvPr>
            <p:ph type="dt" sz="half" idx="10"/>
          </p:nvPr>
        </p:nvSpPr>
        <p:spPr/>
        <p:txBody>
          <a:bodyPr/>
          <a:lstStyle/>
          <a:p>
            <a:fld id="{1E6CB1D9-46F3-47E3-B4E5-51673621FE51}" type="datetimeFigureOut">
              <a:rPr lang="fr-FR" smtClean="0"/>
              <a:t>03/03/2022</a:t>
            </a:fld>
            <a:endParaRPr lang="fr-FR"/>
          </a:p>
        </p:txBody>
      </p:sp>
      <p:sp>
        <p:nvSpPr>
          <p:cNvPr id="6" name="Espace réservé du pied de page 5">
            <a:extLst>
              <a:ext uri="{FF2B5EF4-FFF2-40B4-BE49-F238E27FC236}">
                <a16:creationId xmlns:a16="http://schemas.microsoft.com/office/drawing/2014/main" id="{EB8D081E-8855-4E33-98F9-3C45B94F9F5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BA43C95-D5CE-417A-83FE-6321DA4A2466}"/>
              </a:ext>
            </a:extLst>
          </p:cNvPr>
          <p:cNvSpPr>
            <a:spLocks noGrp="1"/>
          </p:cNvSpPr>
          <p:nvPr>
            <p:ph type="sldNum" sz="quarter" idx="12"/>
          </p:nvPr>
        </p:nvSpPr>
        <p:spPr/>
        <p:txBody>
          <a:bodyPr/>
          <a:lstStyle/>
          <a:p>
            <a:fld id="{24FBA90E-E54E-438F-A0B1-DA3315883912}" type="slidenum">
              <a:rPr lang="fr-FR" smtClean="0"/>
              <a:t>‹N°›</a:t>
            </a:fld>
            <a:endParaRPr lang="fr-FR"/>
          </a:p>
        </p:txBody>
      </p:sp>
    </p:spTree>
    <p:extLst>
      <p:ext uri="{BB962C8B-B14F-4D97-AF65-F5344CB8AC3E}">
        <p14:creationId xmlns:p14="http://schemas.microsoft.com/office/powerpoint/2010/main" val="208958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974D29D-BCF0-46E5-829D-DD27393D5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6763B3A-FF74-4257-B0A8-A94635FC9E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2A4C66B-C160-4915-9E98-2FF572AD6827}"/>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CB1D9-46F3-47E3-B4E5-51673621FE51}" type="datetimeFigureOut">
              <a:rPr lang="fr-FR" smtClean="0"/>
              <a:t>03/03/2022</a:t>
            </a:fld>
            <a:endParaRPr lang="fr-FR"/>
          </a:p>
        </p:txBody>
      </p:sp>
      <p:sp>
        <p:nvSpPr>
          <p:cNvPr id="5" name="Espace réservé du pied de page 4">
            <a:extLst>
              <a:ext uri="{FF2B5EF4-FFF2-40B4-BE49-F238E27FC236}">
                <a16:creationId xmlns:a16="http://schemas.microsoft.com/office/drawing/2014/main" id="{9B239C5D-1C62-4664-AEAF-97E9D8F5FC9B}"/>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A89D505-5DD6-449F-A07E-3E03F0378624}"/>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BA90E-E54E-438F-A0B1-DA3315883912}" type="slidenum">
              <a:rPr lang="fr-FR" smtClean="0"/>
              <a:t>‹N°›</a:t>
            </a:fld>
            <a:endParaRPr lang="fr-FR"/>
          </a:p>
        </p:txBody>
      </p:sp>
    </p:spTree>
    <p:extLst>
      <p:ext uri="{BB962C8B-B14F-4D97-AF65-F5344CB8AC3E}">
        <p14:creationId xmlns:p14="http://schemas.microsoft.com/office/powerpoint/2010/main" val="553938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3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9" indent="-228609" algn="l" defTabSz="91443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27" indent="-228609" algn="l" defTabSz="914436"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3045" indent="-228609" algn="l" defTabSz="91443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63" indent="-228609" algn="l" defTabSz="91443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82" indent="-228609" algn="l" defTabSz="91443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99" indent="-228609" algn="l" defTabSz="91443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18" indent="-228609" algn="l" defTabSz="91443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35" indent="-228609" algn="l" defTabSz="91443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54" indent="-228609" algn="l" defTabSz="91443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36" rtl="0" eaLnBrk="1" latinLnBrk="0" hangingPunct="1">
        <a:defRPr sz="1800" kern="1200">
          <a:solidFill>
            <a:schemeClr val="tx1"/>
          </a:solidFill>
          <a:latin typeface="+mn-lt"/>
          <a:ea typeface="+mn-ea"/>
          <a:cs typeface="+mn-cs"/>
        </a:defRPr>
      </a:lvl1pPr>
      <a:lvl2pPr marL="457218" algn="l" defTabSz="914436" rtl="0" eaLnBrk="1" latinLnBrk="0" hangingPunct="1">
        <a:defRPr sz="1800" kern="1200">
          <a:solidFill>
            <a:schemeClr val="tx1"/>
          </a:solidFill>
          <a:latin typeface="+mn-lt"/>
          <a:ea typeface="+mn-ea"/>
          <a:cs typeface="+mn-cs"/>
        </a:defRPr>
      </a:lvl2pPr>
      <a:lvl3pPr marL="914436" algn="l" defTabSz="914436" rtl="0" eaLnBrk="1" latinLnBrk="0" hangingPunct="1">
        <a:defRPr sz="1800" kern="1200">
          <a:solidFill>
            <a:schemeClr val="tx1"/>
          </a:solidFill>
          <a:latin typeface="+mn-lt"/>
          <a:ea typeface="+mn-ea"/>
          <a:cs typeface="+mn-cs"/>
        </a:defRPr>
      </a:lvl3pPr>
      <a:lvl4pPr marL="1371654" algn="l" defTabSz="914436" rtl="0" eaLnBrk="1" latinLnBrk="0" hangingPunct="1">
        <a:defRPr sz="1800" kern="1200">
          <a:solidFill>
            <a:schemeClr val="tx1"/>
          </a:solidFill>
          <a:latin typeface="+mn-lt"/>
          <a:ea typeface="+mn-ea"/>
          <a:cs typeface="+mn-cs"/>
        </a:defRPr>
      </a:lvl4pPr>
      <a:lvl5pPr marL="1828872" algn="l" defTabSz="914436" rtl="0" eaLnBrk="1" latinLnBrk="0" hangingPunct="1">
        <a:defRPr sz="1800" kern="1200">
          <a:solidFill>
            <a:schemeClr val="tx1"/>
          </a:solidFill>
          <a:latin typeface="+mn-lt"/>
          <a:ea typeface="+mn-ea"/>
          <a:cs typeface="+mn-cs"/>
        </a:defRPr>
      </a:lvl5pPr>
      <a:lvl6pPr marL="2286090" algn="l" defTabSz="914436" rtl="0" eaLnBrk="1" latinLnBrk="0" hangingPunct="1">
        <a:defRPr sz="1800" kern="1200">
          <a:solidFill>
            <a:schemeClr val="tx1"/>
          </a:solidFill>
          <a:latin typeface="+mn-lt"/>
          <a:ea typeface="+mn-ea"/>
          <a:cs typeface="+mn-cs"/>
        </a:defRPr>
      </a:lvl6pPr>
      <a:lvl7pPr marL="2743308" algn="l" defTabSz="914436" rtl="0" eaLnBrk="1" latinLnBrk="0" hangingPunct="1">
        <a:defRPr sz="1800" kern="1200">
          <a:solidFill>
            <a:schemeClr val="tx1"/>
          </a:solidFill>
          <a:latin typeface="+mn-lt"/>
          <a:ea typeface="+mn-ea"/>
          <a:cs typeface="+mn-cs"/>
        </a:defRPr>
      </a:lvl7pPr>
      <a:lvl8pPr marL="3200526" algn="l" defTabSz="914436" rtl="0" eaLnBrk="1" latinLnBrk="0" hangingPunct="1">
        <a:defRPr sz="1800" kern="1200">
          <a:solidFill>
            <a:schemeClr val="tx1"/>
          </a:solidFill>
          <a:latin typeface="+mn-lt"/>
          <a:ea typeface="+mn-ea"/>
          <a:cs typeface="+mn-cs"/>
        </a:defRPr>
      </a:lvl8pPr>
      <a:lvl9pPr marL="3657744" algn="l" defTabSz="9144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25EFB45-C6D0-49A1-845D-A3A9F8B374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7017"/>
            <a:ext cx="12192000" cy="5919548"/>
          </a:xfrm>
          <a:prstGeom prst="rect">
            <a:avLst/>
          </a:prstGeom>
        </p:spPr>
      </p:pic>
      <p:sp>
        <p:nvSpPr>
          <p:cNvPr id="10" name="Ellipse 9">
            <a:extLst>
              <a:ext uri="{FF2B5EF4-FFF2-40B4-BE49-F238E27FC236}">
                <a16:creationId xmlns:a16="http://schemas.microsoft.com/office/drawing/2014/main" id="{B74BFBC6-586A-4A69-9BCE-BE6B002AB7AC}"/>
              </a:ext>
            </a:extLst>
          </p:cNvPr>
          <p:cNvSpPr/>
          <p:nvPr/>
        </p:nvSpPr>
        <p:spPr>
          <a:xfrm>
            <a:off x="786582" y="5177984"/>
            <a:ext cx="265471" cy="265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9" name="Ellipse 8">
            <a:extLst>
              <a:ext uri="{FF2B5EF4-FFF2-40B4-BE49-F238E27FC236}">
                <a16:creationId xmlns:a16="http://schemas.microsoft.com/office/drawing/2014/main" id="{C55B273A-1147-4F86-B581-DCADBCE4E62D}"/>
              </a:ext>
            </a:extLst>
          </p:cNvPr>
          <p:cNvSpPr/>
          <p:nvPr/>
        </p:nvSpPr>
        <p:spPr>
          <a:xfrm>
            <a:off x="333377" y="5821272"/>
            <a:ext cx="171450" cy="1714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14" name="Ellipse 13">
            <a:extLst>
              <a:ext uri="{FF2B5EF4-FFF2-40B4-BE49-F238E27FC236}">
                <a16:creationId xmlns:a16="http://schemas.microsoft.com/office/drawing/2014/main" id="{EB07108F-3B43-4DA3-853D-D04C5634280D}"/>
              </a:ext>
            </a:extLst>
          </p:cNvPr>
          <p:cNvSpPr/>
          <p:nvPr/>
        </p:nvSpPr>
        <p:spPr>
          <a:xfrm>
            <a:off x="1511807" y="4436816"/>
            <a:ext cx="360000" cy="36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15" name="Ellipse 14">
            <a:extLst>
              <a:ext uri="{FF2B5EF4-FFF2-40B4-BE49-F238E27FC236}">
                <a16:creationId xmlns:a16="http://schemas.microsoft.com/office/drawing/2014/main" id="{B38922AA-6C90-4FB6-892F-4062C54CA3A1}"/>
              </a:ext>
            </a:extLst>
          </p:cNvPr>
          <p:cNvSpPr>
            <a:spLocks noChangeAspect="1"/>
          </p:cNvSpPr>
          <p:nvPr/>
        </p:nvSpPr>
        <p:spPr>
          <a:xfrm>
            <a:off x="2492788" y="3654687"/>
            <a:ext cx="504000" cy="50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16" name="Ellipse 15">
            <a:extLst>
              <a:ext uri="{FF2B5EF4-FFF2-40B4-BE49-F238E27FC236}">
                <a16:creationId xmlns:a16="http://schemas.microsoft.com/office/drawing/2014/main" id="{E00729FD-8171-433C-9EFF-D4F6B33943FE}"/>
              </a:ext>
            </a:extLst>
          </p:cNvPr>
          <p:cNvSpPr>
            <a:spLocks noChangeAspect="1"/>
          </p:cNvSpPr>
          <p:nvPr/>
        </p:nvSpPr>
        <p:spPr>
          <a:xfrm>
            <a:off x="3814187" y="2986841"/>
            <a:ext cx="576000" cy="576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19" name="Ellipse 18">
            <a:extLst>
              <a:ext uri="{FF2B5EF4-FFF2-40B4-BE49-F238E27FC236}">
                <a16:creationId xmlns:a16="http://schemas.microsoft.com/office/drawing/2014/main" id="{31025097-805F-4109-99D7-C70E907C5563}"/>
              </a:ext>
            </a:extLst>
          </p:cNvPr>
          <p:cNvSpPr>
            <a:spLocks noChangeAspect="1"/>
          </p:cNvSpPr>
          <p:nvPr/>
        </p:nvSpPr>
        <p:spPr>
          <a:xfrm>
            <a:off x="5166515" y="2422017"/>
            <a:ext cx="684000" cy="68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23" name="Ellipse 22">
            <a:extLst>
              <a:ext uri="{FF2B5EF4-FFF2-40B4-BE49-F238E27FC236}">
                <a16:creationId xmlns:a16="http://schemas.microsoft.com/office/drawing/2014/main" id="{AC201B7B-3F5D-4408-BE7D-5D04372F9E88}"/>
              </a:ext>
            </a:extLst>
          </p:cNvPr>
          <p:cNvSpPr>
            <a:spLocks noChangeAspect="1"/>
          </p:cNvSpPr>
          <p:nvPr/>
        </p:nvSpPr>
        <p:spPr>
          <a:xfrm>
            <a:off x="6648359" y="2026722"/>
            <a:ext cx="684000" cy="68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24" name="Ellipse 23">
            <a:extLst>
              <a:ext uri="{FF2B5EF4-FFF2-40B4-BE49-F238E27FC236}">
                <a16:creationId xmlns:a16="http://schemas.microsoft.com/office/drawing/2014/main" id="{D9C1018C-5BA7-4E5E-BA57-CB31710FAC0D}"/>
              </a:ext>
            </a:extLst>
          </p:cNvPr>
          <p:cNvSpPr>
            <a:spLocks noChangeAspect="1"/>
          </p:cNvSpPr>
          <p:nvPr/>
        </p:nvSpPr>
        <p:spPr>
          <a:xfrm>
            <a:off x="8017386" y="1791485"/>
            <a:ext cx="684000" cy="68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25" name="Ellipse 24">
            <a:extLst>
              <a:ext uri="{FF2B5EF4-FFF2-40B4-BE49-F238E27FC236}">
                <a16:creationId xmlns:a16="http://schemas.microsoft.com/office/drawing/2014/main" id="{72DF2042-2437-4672-99E9-7121ACF71706}"/>
              </a:ext>
            </a:extLst>
          </p:cNvPr>
          <p:cNvSpPr>
            <a:spLocks noChangeAspect="1"/>
          </p:cNvSpPr>
          <p:nvPr/>
        </p:nvSpPr>
        <p:spPr>
          <a:xfrm>
            <a:off x="9268412" y="1599119"/>
            <a:ext cx="684000" cy="68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05"/>
          </a:p>
        </p:txBody>
      </p:sp>
      <p:sp>
        <p:nvSpPr>
          <p:cNvPr id="8" name="ZoneTexte 7">
            <a:extLst>
              <a:ext uri="{FF2B5EF4-FFF2-40B4-BE49-F238E27FC236}">
                <a16:creationId xmlns:a16="http://schemas.microsoft.com/office/drawing/2014/main" id="{DDC006C8-94DD-40D6-8A36-FD8B64287FA3}"/>
              </a:ext>
            </a:extLst>
          </p:cNvPr>
          <p:cNvSpPr txBox="1"/>
          <p:nvPr/>
        </p:nvSpPr>
        <p:spPr>
          <a:xfrm>
            <a:off x="331410" y="4228293"/>
            <a:ext cx="6155453" cy="1550031"/>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1 : s’informer sur le contenu des programmes d’enseignement de spécialité</a:t>
            </a:r>
            <a:endParaRPr lang="fr-FR" sz="1600" dirty="0">
              <a:solidFill>
                <a:srgbClr val="5073BE"/>
              </a:solidFill>
            </a:endParaRPr>
          </a:p>
          <a:p>
            <a:r>
              <a:rPr lang="fr-FR" sz="1600" u="sng" dirty="0"/>
              <a:t>Démarche/Activités :</a:t>
            </a:r>
          </a:p>
          <a:p>
            <a:pPr marL="360014" indent="-180007">
              <a:buFont typeface="Calibri" panose="020F0502020204030204" pitchFamily="34" charset="0"/>
              <a:buChar char="⁞"/>
            </a:pPr>
            <a:r>
              <a:rPr lang="fr-FR" sz="1600" dirty="0"/>
              <a:t>Lire les programmes de spécialité.</a:t>
            </a:r>
          </a:p>
          <a:p>
            <a:pPr marL="360014" indent="-180007">
              <a:buFont typeface="Calibri" panose="020F0502020204030204" pitchFamily="34" charset="0"/>
              <a:buChar char="⁞"/>
            </a:pPr>
            <a:r>
              <a:rPr lang="fr-FR" sz="1600" dirty="0"/>
              <a:t>Consulter les différents thèmes.</a:t>
            </a:r>
          </a:p>
          <a:p>
            <a:pPr marL="360014" indent="-180007">
              <a:buFont typeface="Calibri" panose="020F0502020204030204" pitchFamily="34" charset="0"/>
              <a:buChar char="⁞"/>
            </a:pPr>
            <a:r>
              <a:rPr lang="fr-FR" sz="1600" dirty="0"/>
              <a:t>Échanger avec mon ou mes professeur(s) de spécialité.</a:t>
            </a:r>
          </a:p>
        </p:txBody>
      </p:sp>
      <p:sp>
        <p:nvSpPr>
          <p:cNvPr id="2" name="Rectangle : coins arrondis 1">
            <a:extLst>
              <a:ext uri="{FF2B5EF4-FFF2-40B4-BE49-F238E27FC236}">
                <a16:creationId xmlns:a16="http://schemas.microsoft.com/office/drawing/2014/main" id="{7770055D-52C7-4EBC-8E83-BFF580DD6AB7}"/>
              </a:ext>
            </a:extLst>
          </p:cNvPr>
          <p:cNvSpPr/>
          <p:nvPr/>
        </p:nvSpPr>
        <p:spPr>
          <a:xfrm>
            <a:off x="5791295" y="5521535"/>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11" name="ZoneTexte 10">
            <a:extLst>
              <a:ext uri="{FF2B5EF4-FFF2-40B4-BE49-F238E27FC236}">
                <a16:creationId xmlns:a16="http://schemas.microsoft.com/office/drawing/2014/main" id="{7F4C7C17-EDF6-4D2A-B7C7-909A53D0C93B}"/>
              </a:ext>
            </a:extLst>
          </p:cNvPr>
          <p:cNvSpPr txBox="1"/>
          <p:nvPr/>
        </p:nvSpPr>
        <p:spPr>
          <a:xfrm>
            <a:off x="2505941" y="2311664"/>
            <a:ext cx="7547218" cy="1303809"/>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4 :  déterminer le périmètre d’étude de la question formulée</a:t>
            </a:r>
          </a:p>
          <a:p>
            <a:r>
              <a:rPr lang="fr-FR" sz="1600" u="sng" dirty="0"/>
              <a:t>Démarche/Activités :</a:t>
            </a:r>
          </a:p>
          <a:p>
            <a:pPr marL="360014" indent="-180007">
              <a:buFont typeface="Calibri" panose="020F0502020204030204" pitchFamily="34" charset="0"/>
              <a:buChar char="⁞"/>
            </a:pPr>
            <a:r>
              <a:rPr lang="fr-FR" sz="1600" dirty="0"/>
              <a:t>Déterminer, au regard de la formulation de ma problématique, des axes de recherche envisageables.</a:t>
            </a:r>
          </a:p>
          <a:p>
            <a:pPr marL="360014" indent="-180007">
              <a:buFont typeface="Calibri" panose="020F0502020204030204" pitchFamily="34" charset="0"/>
              <a:buChar char="⁞"/>
            </a:pPr>
            <a:r>
              <a:rPr lang="fr-FR" sz="1600" dirty="0"/>
              <a:t>Construire une carte mentale pour envisager les ramifications de mon sujet.</a:t>
            </a:r>
          </a:p>
        </p:txBody>
      </p:sp>
      <p:sp>
        <p:nvSpPr>
          <p:cNvPr id="12" name="ZoneTexte 11">
            <a:extLst>
              <a:ext uri="{FF2B5EF4-FFF2-40B4-BE49-F238E27FC236}">
                <a16:creationId xmlns:a16="http://schemas.microsoft.com/office/drawing/2014/main" id="{8291806B-AC17-43C2-872B-886F382CC18E}"/>
              </a:ext>
            </a:extLst>
          </p:cNvPr>
          <p:cNvSpPr txBox="1"/>
          <p:nvPr/>
        </p:nvSpPr>
        <p:spPr>
          <a:xfrm>
            <a:off x="786582" y="3563670"/>
            <a:ext cx="7893470" cy="1550031"/>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2 : choisir un sujet, une thématique dans un enseignement de spécialité ou combiner deux thématiques de deux enseignements distincts</a:t>
            </a:r>
            <a:endParaRPr lang="fr-FR" sz="1600" dirty="0">
              <a:solidFill>
                <a:srgbClr val="5073BE"/>
              </a:solidFill>
            </a:endParaRPr>
          </a:p>
          <a:p>
            <a:r>
              <a:rPr lang="fr-FR" sz="1600" u="sng" dirty="0"/>
              <a:t>Démarche/Activités :</a:t>
            </a:r>
          </a:p>
          <a:p>
            <a:pPr marL="360014" indent="-180007">
              <a:buFont typeface="Calibri" panose="020F0502020204030204" pitchFamily="34" charset="0"/>
              <a:buChar char="⁞"/>
            </a:pPr>
            <a:r>
              <a:rPr lang="fr-FR" sz="1600" dirty="0"/>
              <a:t>Définir mes critères de choix : intérêt pour un sujet, une filière, un évènement d’actualité, assouvir une curiosité, approfondir un sujet…​​​​</a:t>
            </a:r>
          </a:p>
          <a:p>
            <a:pPr marL="360014" indent="-180007">
              <a:buFont typeface="Calibri" panose="020F0502020204030204" pitchFamily="34" charset="0"/>
              <a:buChar char="⁞"/>
            </a:pPr>
            <a:r>
              <a:rPr lang="fr-FR" sz="1600" dirty="0"/>
              <a:t>Solliciter mon ou mes professeur(s) de spécialité pour affiner mon choix.</a:t>
            </a:r>
          </a:p>
        </p:txBody>
      </p:sp>
      <p:sp>
        <p:nvSpPr>
          <p:cNvPr id="26" name="Rectangle : coins arrondis 25">
            <a:extLst>
              <a:ext uri="{FF2B5EF4-FFF2-40B4-BE49-F238E27FC236}">
                <a16:creationId xmlns:a16="http://schemas.microsoft.com/office/drawing/2014/main" id="{6D0E9913-2CBC-4660-A0C2-46D41D3A3D9A}"/>
              </a:ext>
            </a:extLst>
          </p:cNvPr>
          <p:cNvSpPr/>
          <p:nvPr/>
        </p:nvSpPr>
        <p:spPr>
          <a:xfrm>
            <a:off x="7985217" y="4849769"/>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13" name="ZoneTexte 12">
            <a:extLst>
              <a:ext uri="{FF2B5EF4-FFF2-40B4-BE49-F238E27FC236}">
                <a16:creationId xmlns:a16="http://schemas.microsoft.com/office/drawing/2014/main" id="{5D2CC148-C2C9-462F-802A-8A89179EED60}"/>
              </a:ext>
            </a:extLst>
          </p:cNvPr>
          <p:cNvSpPr txBox="1"/>
          <p:nvPr/>
        </p:nvSpPr>
        <p:spPr>
          <a:xfrm>
            <a:off x="1511807" y="2573213"/>
            <a:ext cx="7547219" cy="1796252"/>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3 :  approfondir l’étude de la ou des thématiques retenues relevant d’un ou de deux enseignements de spécialité</a:t>
            </a:r>
            <a:endParaRPr lang="fr-FR" sz="1600" dirty="0">
              <a:solidFill>
                <a:srgbClr val="5073BE"/>
              </a:solidFill>
            </a:endParaRPr>
          </a:p>
          <a:p>
            <a:r>
              <a:rPr lang="fr-FR" sz="1600" u="sng" dirty="0"/>
              <a:t>Démarche/Activités :</a:t>
            </a:r>
          </a:p>
          <a:p>
            <a:pPr marL="360014" indent="-180007">
              <a:buFont typeface="Calibri" panose="020F0502020204030204" pitchFamily="34" charset="0"/>
              <a:buChar char="⁞"/>
            </a:pPr>
            <a:r>
              <a:rPr lang="fr-FR" sz="1600" dirty="0"/>
              <a:t>Prendre connaissance, de façon plus approfondie, du contenu des programmes de spécialité.</a:t>
            </a:r>
          </a:p>
          <a:p>
            <a:pPr marL="360014" indent="-180007">
              <a:buFont typeface="Calibri" panose="020F0502020204030204" pitchFamily="34" charset="0"/>
              <a:buChar char="⁞"/>
            </a:pPr>
            <a:r>
              <a:rPr lang="fr-FR" sz="1600" dirty="0"/>
              <a:t> Recenser les sujets liés au(x) thème(s) de spécialité(s) qui m’intéressent, les exemples envisageables.</a:t>
            </a:r>
          </a:p>
        </p:txBody>
      </p:sp>
      <p:sp>
        <p:nvSpPr>
          <p:cNvPr id="27" name="Rectangle : coins arrondis 26">
            <a:extLst>
              <a:ext uri="{FF2B5EF4-FFF2-40B4-BE49-F238E27FC236}">
                <a16:creationId xmlns:a16="http://schemas.microsoft.com/office/drawing/2014/main" id="{9CC09FB3-3F6B-4544-9F60-84B3A0836981}"/>
              </a:ext>
            </a:extLst>
          </p:cNvPr>
          <p:cNvSpPr/>
          <p:nvPr/>
        </p:nvSpPr>
        <p:spPr>
          <a:xfrm>
            <a:off x="8361179" y="4108103"/>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17" name="ZoneTexte 16">
            <a:extLst>
              <a:ext uri="{FF2B5EF4-FFF2-40B4-BE49-F238E27FC236}">
                <a16:creationId xmlns:a16="http://schemas.microsoft.com/office/drawing/2014/main" id="{543AE873-121D-402E-9E81-C4FD56422EC6}"/>
              </a:ext>
            </a:extLst>
          </p:cNvPr>
          <p:cNvSpPr txBox="1"/>
          <p:nvPr/>
        </p:nvSpPr>
        <p:spPr>
          <a:xfrm>
            <a:off x="3758400" y="1371600"/>
            <a:ext cx="7083718" cy="1550031"/>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5 :  construire une question </a:t>
            </a:r>
            <a:r>
              <a:rPr lang="fr-FR" sz="1600" b="1" dirty="0" err="1">
                <a:solidFill>
                  <a:srgbClr val="5073BE"/>
                </a:solidFill>
              </a:rPr>
              <a:t>problématisante</a:t>
            </a:r>
            <a:r>
              <a:rPr lang="fr-FR" sz="1600" b="1" dirty="0">
                <a:solidFill>
                  <a:srgbClr val="5073BE"/>
                </a:solidFill>
              </a:rPr>
              <a:t> qui mobilise le ou les thèmes sélectionné(s)</a:t>
            </a:r>
          </a:p>
          <a:p>
            <a:r>
              <a:rPr lang="fr-FR" sz="1600" u="sng" dirty="0"/>
              <a:t>Démarche/Activités :</a:t>
            </a:r>
          </a:p>
          <a:p>
            <a:pPr marL="360014" indent="-180007">
              <a:buFont typeface="Calibri" panose="020F0502020204030204" pitchFamily="34" charset="0"/>
              <a:buChar char="⁞"/>
            </a:pPr>
            <a:r>
              <a:rPr lang="fr-FR" sz="1600" dirty="0"/>
              <a:t>Dégager une problématique qui soulève un réel problème, ses enjeux, les implications du sujet. Quels sont les domaines concernés par ces implications ? Quels sont les enjeux personnels de mon sujet (orientation, intérêt…) ?</a:t>
            </a:r>
          </a:p>
        </p:txBody>
      </p:sp>
      <p:sp>
        <p:nvSpPr>
          <p:cNvPr id="28" name="Rectangle : coins arrondis 27">
            <a:extLst>
              <a:ext uri="{FF2B5EF4-FFF2-40B4-BE49-F238E27FC236}">
                <a16:creationId xmlns:a16="http://schemas.microsoft.com/office/drawing/2014/main" id="{70704CC9-9DF9-4C77-8F6E-DDC392DF065A}"/>
              </a:ext>
            </a:extLst>
          </p:cNvPr>
          <p:cNvSpPr/>
          <p:nvPr/>
        </p:nvSpPr>
        <p:spPr>
          <a:xfrm>
            <a:off x="9363103" y="3363395"/>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29" name="Rectangle : coins arrondis 28">
            <a:extLst>
              <a:ext uri="{FF2B5EF4-FFF2-40B4-BE49-F238E27FC236}">
                <a16:creationId xmlns:a16="http://schemas.microsoft.com/office/drawing/2014/main" id="{B354DC25-8A7C-459B-854B-B84588C74DB7}"/>
              </a:ext>
            </a:extLst>
          </p:cNvPr>
          <p:cNvSpPr/>
          <p:nvPr/>
        </p:nvSpPr>
        <p:spPr>
          <a:xfrm>
            <a:off x="10151706" y="2662799"/>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20" name="ZoneTexte 19">
            <a:extLst>
              <a:ext uri="{FF2B5EF4-FFF2-40B4-BE49-F238E27FC236}">
                <a16:creationId xmlns:a16="http://schemas.microsoft.com/office/drawing/2014/main" id="{3D9518FF-0628-4F32-877D-DFF6A16ECA50}"/>
              </a:ext>
            </a:extLst>
          </p:cNvPr>
          <p:cNvSpPr txBox="1"/>
          <p:nvPr/>
        </p:nvSpPr>
        <p:spPr>
          <a:xfrm>
            <a:off x="5554713" y="2905525"/>
            <a:ext cx="6480209" cy="1796252"/>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7 :  interpréter et exploiter les informations sélectionnées (issues des recherches documentaires) pour répondre à la problématique</a:t>
            </a:r>
          </a:p>
          <a:p>
            <a:r>
              <a:rPr lang="fr-FR" sz="1600" u="sng" dirty="0"/>
              <a:t>Démarche/Activités :</a:t>
            </a:r>
          </a:p>
          <a:p>
            <a:pPr marL="360014" indent="-180007">
              <a:buFont typeface="Calibri" panose="020F0502020204030204" pitchFamily="34" charset="0"/>
              <a:buChar char="⁞"/>
            </a:pPr>
            <a:r>
              <a:rPr lang="fr-FR" sz="1600" dirty="0"/>
              <a:t>Expliciter le contenu de chaque document en lien avec la problématique.</a:t>
            </a:r>
          </a:p>
          <a:p>
            <a:pPr marL="360014" indent="-180007">
              <a:buFont typeface="Calibri" panose="020F0502020204030204" pitchFamily="34" charset="0"/>
              <a:buChar char="⁞"/>
            </a:pPr>
            <a:r>
              <a:rPr lang="fr-FR" sz="1600" dirty="0"/>
              <a:t>Concevoir et exploiter des expériences en science.</a:t>
            </a:r>
          </a:p>
          <a:p>
            <a:pPr marL="360014" indent="-180007">
              <a:buFont typeface="Calibri" panose="020F0502020204030204" pitchFamily="34" charset="0"/>
              <a:buChar char="⁞"/>
            </a:pPr>
            <a:r>
              <a:rPr lang="fr-FR" sz="1600" dirty="0"/>
              <a:t>Reprendre les axes de recherches dégagés et commencer à construire un plan répondant à la problématique.</a:t>
            </a:r>
          </a:p>
        </p:txBody>
      </p:sp>
      <p:sp>
        <p:nvSpPr>
          <p:cNvPr id="31" name="Rectangle : coins arrondis 30">
            <a:extLst>
              <a:ext uri="{FF2B5EF4-FFF2-40B4-BE49-F238E27FC236}">
                <a16:creationId xmlns:a16="http://schemas.microsoft.com/office/drawing/2014/main" id="{FE65A858-5827-4534-9604-1DB3F965A1D9}"/>
              </a:ext>
            </a:extLst>
          </p:cNvPr>
          <p:cNvSpPr/>
          <p:nvPr/>
        </p:nvSpPr>
        <p:spPr>
          <a:xfrm>
            <a:off x="11347641" y="4447574"/>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21" name="ZoneTexte 20">
            <a:extLst>
              <a:ext uri="{FF2B5EF4-FFF2-40B4-BE49-F238E27FC236}">
                <a16:creationId xmlns:a16="http://schemas.microsoft.com/office/drawing/2014/main" id="{CC26D30F-C679-4152-B7E1-E5A5B704E620}"/>
              </a:ext>
            </a:extLst>
          </p:cNvPr>
          <p:cNvSpPr txBox="1"/>
          <p:nvPr/>
        </p:nvSpPr>
        <p:spPr>
          <a:xfrm>
            <a:off x="1761163" y="2719544"/>
            <a:ext cx="7444862" cy="2781137"/>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8 :  organiser et structurer de façon synthétique les arguments pour répondre à la question</a:t>
            </a:r>
          </a:p>
          <a:p>
            <a:r>
              <a:rPr lang="fr-FR" sz="1600" u="sng" dirty="0"/>
              <a:t>Démarche/Activités :</a:t>
            </a:r>
          </a:p>
          <a:p>
            <a:pPr marL="360014" indent="-180007">
              <a:buFont typeface="Calibri" panose="020F0502020204030204" pitchFamily="34" charset="0"/>
              <a:buChar char="⁞"/>
            </a:pPr>
            <a:r>
              <a:rPr lang="fr-FR" sz="1600" dirty="0"/>
              <a:t>Construire une réponse à la problématique en mobilisant les notions attendues au regard du ou des enseignement(s) de spécialité.</a:t>
            </a:r>
          </a:p>
          <a:p>
            <a:pPr marL="360014" indent="-180007">
              <a:buFont typeface="Calibri" panose="020F0502020204030204" pitchFamily="34" charset="0"/>
              <a:buChar char="⁞"/>
            </a:pPr>
            <a:r>
              <a:rPr lang="fr-FR" sz="1600" dirty="0"/>
              <a:t>Sélectionner ce qui est essentiel et doit être dit au cours de la première partie et les connaissances qui pourront être mobilisées dans la deuxième partie de l’épreuve du Grand oral.</a:t>
            </a:r>
          </a:p>
          <a:p>
            <a:pPr marL="360014" indent="-180007">
              <a:buFont typeface="Calibri" panose="020F0502020204030204" pitchFamily="34" charset="0"/>
              <a:buChar char="⁞"/>
            </a:pPr>
            <a:r>
              <a:rPr lang="fr-FR" sz="1600" dirty="0"/>
              <a:t>Extraire de cette production rédigée un support synthétique (schéma, prise de notes, carte mentale…) afin de m’entrainer et de mémoriser les éléments essentiels pour la première partie de mon oral.</a:t>
            </a:r>
          </a:p>
        </p:txBody>
      </p:sp>
      <p:sp>
        <p:nvSpPr>
          <p:cNvPr id="32" name="Rectangle : coins arrondis 31">
            <a:extLst>
              <a:ext uri="{FF2B5EF4-FFF2-40B4-BE49-F238E27FC236}">
                <a16:creationId xmlns:a16="http://schemas.microsoft.com/office/drawing/2014/main" id="{B4204B5C-DFBD-4434-9C5E-37C97DEE2CC2}"/>
              </a:ext>
            </a:extLst>
          </p:cNvPr>
          <p:cNvSpPr/>
          <p:nvPr/>
        </p:nvSpPr>
        <p:spPr>
          <a:xfrm>
            <a:off x="8514155" y="5245469"/>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22" name="ZoneTexte 21">
            <a:extLst>
              <a:ext uri="{FF2B5EF4-FFF2-40B4-BE49-F238E27FC236}">
                <a16:creationId xmlns:a16="http://schemas.microsoft.com/office/drawing/2014/main" id="{934BC1CF-E05D-402B-AFD9-8A7DD7307AE5}"/>
              </a:ext>
            </a:extLst>
          </p:cNvPr>
          <p:cNvSpPr txBox="1"/>
          <p:nvPr/>
        </p:nvSpPr>
        <p:spPr>
          <a:xfrm>
            <a:off x="2935407" y="2507369"/>
            <a:ext cx="7893470" cy="2288694"/>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9 :  préparer le troisième temps du Grand oral</a:t>
            </a:r>
          </a:p>
          <a:p>
            <a:r>
              <a:rPr lang="fr-FR" sz="1600" u="sng" dirty="0"/>
              <a:t>Démarche/Activités :</a:t>
            </a:r>
          </a:p>
          <a:p>
            <a:pPr marL="360014" indent="-180007">
              <a:buFont typeface="Calibri" panose="020F0502020204030204" pitchFamily="34" charset="0"/>
              <a:buChar char="⁞"/>
            </a:pPr>
            <a:r>
              <a:rPr lang="fr-FR" sz="1600" dirty="0"/>
              <a:t>Retracer mon parcours d’orientation en mettant en avant les temps forts (ex : stage de troisième, accompagnement personnalisé, forums, journée d’immersion dans l’enseignement supérieur, entretiens conseil, rencontres avec les anciens élèves des professionnels…).</a:t>
            </a:r>
          </a:p>
          <a:p>
            <a:pPr marL="360014" indent="-180007">
              <a:buFont typeface="Calibri" panose="020F0502020204030204" pitchFamily="34" charset="0"/>
              <a:buChar char="⁞"/>
            </a:pPr>
            <a:r>
              <a:rPr lang="fr-FR" sz="1600" dirty="0"/>
              <a:t>Établir le lien entre la question que j’ai traitée et mon projet d’orientation : le travail de la question (dans le cadre du ou des enseignement(s) de spécialité) confirme-t-il ou infime-t-il mon projet initial ? M’a-t-il permis de définir, d’élargir ou d’affiner mon projet ?</a:t>
            </a:r>
          </a:p>
        </p:txBody>
      </p:sp>
      <p:sp>
        <p:nvSpPr>
          <p:cNvPr id="33" name="Rectangle : coins arrondis 32">
            <a:extLst>
              <a:ext uri="{FF2B5EF4-FFF2-40B4-BE49-F238E27FC236}">
                <a16:creationId xmlns:a16="http://schemas.microsoft.com/office/drawing/2014/main" id="{71FDF625-C3CB-4B0A-998C-14E7C00C79B4}"/>
              </a:ext>
            </a:extLst>
          </p:cNvPr>
          <p:cNvSpPr/>
          <p:nvPr/>
        </p:nvSpPr>
        <p:spPr>
          <a:xfrm>
            <a:off x="10141849" y="4546934"/>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
        <p:nvSpPr>
          <p:cNvPr id="34" name="Rectangle : coins arrondis 33">
            <a:extLst>
              <a:ext uri="{FF2B5EF4-FFF2-40B4-BE49-F238E27FC236}">
                <a16:creationId xmlns:a16="http://schemas.microsoft.com/office/drawing/2014/main" id="{773E3E45-D661-4781-8AF7-DAE3E8D88BEC}"/>
              </a:ext>
            </a:extLst>
          </p:cNvPr>
          <p:cNvSpPr/>
          <p:nvPr/>
        </p:nvSpPr>
        <p:spPr>
          <a:xfrm>
            <a:off x="332366" y="6525549"/>
            <a:ext cx="4953050"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Cliquez sur les cercles bleus pour découvrir les étapes de cette chronologie</a:t>
            </a:r>
          </a:p>
        </p:txBody>
      </p:sp>
      <p:sp>
        <p:nvSpPr>
          <p:cNvPr id="18" name="ZoneTexte 17">
            <a:extLst>
              <a:ext uri="{FF2B5EF4-FFF2-40B4-BE49-F238E27FC236}">
                <a16:creationId xmlns:a16="http://schemas.microsoft.com/office/drawing/2014/main" id="{899E58AD-F363-42C5-8A90-4C5B4BD488C3}"/>
              </a:ext>
            </a:extLst>
          </p:cNvPr>
          <p:cNvSpPr txBox="1"/>
          <p:nvPr/>
        </p:nvSpPr>
        <p:spPr>
          <a:xfrm>
            <a:off x="5155685" y="3185701"/>
            <a:ext cx="5997857" cy="2288694"/>
          </a:xfrm>
          <a:prstGeom prst="rect">
            <a:avLst/>
          </a:prstGeom>
          <a:solidFill>
            <a:schemeClr val="bg1"/>
          </a:solidFill>
          <a:ln>
            <a:solidFill>
              <a:schemeClr val="accent1">
                <a:shade val="50000"/>
              </a:schemeClr>
            </a:solidFill>
          </a:ln>
        </p:spPr>
        <p:txBody>
          <a:bodyPr wrap="square" lIns="36000" tIns="36000" rIns="36000" bIns="36000" rtlCol="0">
            <a:spAutoFit/>
          </a:bodyPr>
          <a:lstStyle/>
          <a:p>
            <a:r>
              <a:rPr lang="fr-FR" sz="1600" b="1" dirty="0">
                <a:solidFill>
                  <a:srgbClr val="5073BE"/>
                </a:solidFill>
              </a:rPr>
              <a:t>Étape 6 :  mener des recherches documentaires et sélectionner les sources documentaires pertinentes</a:t>
            </a:r>
          </a:p>
          <a:p>
            <a:r>
              <a:rPr lang="fr-FR" sz="1600" u="sng" dirty="0"/>
              <a:t>Démarche/Activités :</a:t>
            </a:r>
          </a:p>
          <a:p>
            <a:pPr marL="360014" indent="-180007">
              <a:buFont typeface="Calibri" panose="020F0502020204030204" pitchFamily="34" charset="0"/>
              <a:buChar char="⁞"/>
            </a:pPr>
            <a:r>
              <a:rPr lang="fr-FR" sz="1600" dirty="0"/>
              <a:t>Collecter des informations sur la thématique en combinant les mots clés lors des recherches documentaires.</a:t>
            </a:r>
          </a:p>
          <a:p>
            <a:pPr marL="360014" indent="-180007">
              <a:buFont typeface="Calibri" panose="020F0502020204030204" pitchFamily="34" charset="0"/>
              <a:buChar char="⁞"/>
            </a:pPr>
            <a:r>
              <a:rPr lang="fr-FR" sz="1600" dirty="0"/>
              <a:t>Rechercher les informations complémentaires à l’aide de contacts, de visites, d’entretiens….</a:t>
            </a:r>
          </a:p>
          <a:p>
            <a:pPr marL="360014" indent="-180007">
              <a:buFont typeface="Calibri" panose="020F0502020204030204" pitchFamily="34" charset="0"/>
              <a:buChar char="⁞"/>
            </a:pPr>
            <a:r>
              <a:rPr lang="fr-FR" sz="1600" dirty="0"/>
              <a:t>Valider les supports d’informations à l’aide de critères (fiabilité, actualité, accessibilité, pertinence).</a:t>
            </a:r>
          </a:p>
        </p:txBody>
      </p:sp>
      <p:sp>
        <p:nvSpPr>
          <p:cNvPr id="30" name="Rectangle : coins arrondis 29">
            <a:extLst>
              <a:ext uri="{FF2B5EF4-FFF2-40B4-BE49-F238E27FC236}">
                <a16:creationId xmlns:a16="http://schemas.microsoft.com/office/drawing/2014/main" id="{9E1544E9-EB65-4BB5-915B-F12C3F90E320}"/>
              </a:ext>
            </a:extLst>
          </p:cNvPr>
          <p:cNvSpPr/>
          <p:nvPr/>
        </p:nvSpPr>
        <p:spPr>
          <a:xfrm>
            <a:off x="10449636" y="5215717"/>
            <a:ext cx="660408" cy="222228"/>
          </a:xfrm>
          <a:prstGeom prst="roundRect">
            <a:avLst/>
          </a:prstGeom>
          <a:effectLst>
            <a:innerShdw blurRad="1143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Fermer</a:t>
            </a:r>
          </a:p>
        </p:txBody>
      </p:sp>
    </p:spTree>
    <p:extLst>
      <p:ext uri="{BB962C8B-B14F-4D97-AF65-F5344CB8AC3E}">
        <p14:creationId xmlns:p14="http://schemas.microsoft.com/office/powerpoint/2010/main" val="271723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9"/>
                    </p:tgtEl>
                  </p:cond>
                </p:stCondLst>
                <p:endSync evt="end" delay="0">
                  <p:rtn val="all"/>
                </p:endSync>
                <p:childTnLst>
                  <p:par>
                    <p:cTn id="8" fill="hold">
                      <p:stCondLst>
                        <p:cond delay="0"/>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childTnLst>
                                </p:cTn>
                              </p:par>
                            </p:childTnLst>
                          </p:cTn>
                        </p:par>
                      </p:childTnLst>
                    </p:cTn>
                  </p:par>
                </p:childTnLst>
              </p:cTn>
              <p:nextCondLst>
                <p:cond evt="onClick" delay="0">
                  <p:tgtEl>
                    <p:spTgt spid="9"/>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24" restart="whenNotActive" fill="hold" evtFilter="cancelBubble" nodeType="interactiveSeq">
                <p:stCondLst>
                  <p:cond evt="onClick" delay="0">
                    <p:tgtEl>
                      <p:spTgt spid="10"/>
                    </p:tgtEl>
                  </p:cond>
                </p:stCondLst>
                <p:endSync evt="end" delay="0">
                  <p:rtn val="all"/>
                </p:endSync>
                <p:childTnLst>
                  <p:par>
                    <p:cTn id="25" fill="hold">
                      <p:stCondLst>
                        <p:cond delay="0"/>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childTnLst>
              </p:cTn>
              <p:nextCondLst>
                <p:cond evt="onClick" delay="0">
                  <p:tgtEl>
                    <p:spTgt spid="10"/>
                  </p:tgtEl>
                </p:cond>
              </p:nextCondLst>
            </p:seq>
            <p:seq concurrent="1" nextAc="seek">
              <p:cTn id="33" restart="whenNotActive" fill="hold" evtFilter="cancelBubble" nodeType="interactiveSeq">
                <p:stCondLst>
                  <p:cond evt="onClick" delay="0">
                    <p:tgtEl>
                      <p:spTgt spid="26"/>
                    </p:tgtEl>
                  </p:cond>
                </p:stCondLst>
                <p:endSync evt="end" delay="0">
                  <p:rtn val="all"/>
                </p:endSync>
                <p:childTnLst>
                  <p:par>
                    <p:cTn id="34" fill="hold">
                      <p:stCondLst>
                        <p:cond delay="0"/>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26"/>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40" restart="whenNotActive" fill="hold" evtFilter="cancelBubble" nodeType="interactiveSeq">
                <p:stCondLst>
                  <p:cond evt="onClick" delay="0">
                    <p:tgtEl>
                      <p:spTgt spid="14"/>
                    </p:tgtEl>
                  </p:cond>
                </p:stCondLst>
                <p:endSync evt="end" delay="0">
                  <p:rtn val="all"/>
                </p:endSync>
                <p:childTnLst>
                  <p:par>
                    <p:cTn id="41" fill="hold">
                      <p:stCondLst>
                        <p:cond delay="0"/>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1000"/>
                                        <p:tgtEl>
                                          <p:spTgt spid="1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1000"/>
                                        <p:tgtEl>
                                          <p:spTgt spid="27"/>
                                        </p:tgtEl>
                                      </p:cBhvr>
                                    </p:animEffect>
                                  </p:childTnLst>
                                </p:cTn>
                              </p:par>
                            </p:childTnLst>
                          </p:cTn>
                        </p:par>
                      </p:childTnLst>
                    </p:cTn>
                  </p:par>
                </p:childTnLst>
              </p:cTn>
              <p:nextCondLst>
                <p:cond evt="onClick" delay="0">
                  <p:tgtEl>
                    <p:spTgt spid="14"/>
                  </p:tgtEl>
                </p:cond>
              </p:nextCondLst>
            </p:seq>
            <p:seq concurrent="1" nextAc="seek">
              <p:cTn id="49" restart="whenNotActive" fill="hold" evtFilter="cancelBubble" nodeType="interactiveSeq">
                <p:stCondLst>
                  <p:cond evt="onClick" delay="0">
                    <p:tgtEl>
                      <p:spTgt spid="27"/>
                    </p:tgtEl>
                  </p:cond>
                </p:stCondLst>
                <p:endSync evt="end" delay="0">
                  <p:rtn val="all"/>
                </p:endSync>
                <p:childTnLst>
                  <p:par>
                    <p:cTn id="50" fill="hold">
                      <p:stCondLst>
                        <p:cond delay="0"/>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27"/>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56" restart="whenNotActive" fill="hold" evtFilter="cancelBubble" nodeType="interactiveSeq">
                <p:stCondLst>
                  <p:cond evt="onClick" delay="0">
                    <p:tgtEl>
                      <p:spTgt spid="15"/>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1000"/>
                                        <p:tgtEl>
                                          <p:spTgt spid="1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childTnLst>
                                </p:cTn>
                              </p:par>
                            </p:childTnLst>
                          </p:cTn>
                        </p:par>
                      </p:childTnLst>
                    </p:cTn>
                  </p:par>
                </p:childTnLst>
              </p:cTn>
              <p:nextCondLst>
                <p:cond evt="onClick" delay="0">
                  <p:tgtEl>
                    <p:spTgt spid="15"/>
                  </p:tgtEl>
                </p:cond>
              </p:nextCondLst>
            </p:seq>
            <p:seq concurrent="1" nextAc="seek">
              <p:cTn id="65" restart="whenNotActive" fill="hold" evtFilter="cancelBubble" nodeType="interactiveSeq">
                <p:stCondLst>
                  <p:cond evt="onClick" delay="0">
                    <p:tgtEl>
                      <p:spTgt spid="28"/>
                    </p:tgtEl>
                  </p:cond>
                </p:stCondLst>
                <p:endSync evt="end" delay="0">
                  <p:rtn val="all"/>
                </p:endSync>
                <p:childTnLst>
                  <p:par>
                    <p:cTn id="66" fill="hold">
                      <p:stCondLst>
                        <p:cond delay="0"/>
                      </p:stCondLst>
                      <p:childTnLst>
                        <p:par>
                          <p:cTn id="67" fill="hold">
                            <p:stCondLst>
                              <p:cond delay="0"/>
                            </p:stCondLst>
                            <p:childTnLst>
                              <p:par>
                                <p:cTn id="68" presetID="1" presetClass="exit" presetSubtype="0" fill="hold" grpId="1" nodeType="clickEffect">
                                  <p:stCondLst>
                                    <p:cond delay="0"/>
                                  </p:stCondLst>
                                  <p:childTnLst>
                                    <p:set>
                                      <p:cBhvr>
                                        <p:cTn id="69" dur="1" fill="hold">
                                          <p:stCondLst>
                                            <p:cond delay="0"/>
                                          </p:stCondLst>
                                        </p:cTn>
                                        <p:tgtEl>
                                          <p:spTgt spid="28"/>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72" restart="whenNotActive" fill="hold" evtFilter="cancelBubble" nodeType="interactiveSeq">
                <p:stCondLst>
                  <p:cond evt="onClick" delay="0">
                    <p:tgtEl>
                      <p:spTgt spid="16"/>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1000"/>
                                        <p:tgtEl>
                                          <p:spTgt spid="17"/>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fade">
                                      <p:cBhvr>
                                        <p:cTn id="80" dur="1000"/>
                                        <p:tgtEl>
                                          <p:spTgt spid="29"/>
                                        </p:tgtEl>
                                      </p:cBhvr>
                                    </p:animEffect>
                                  </p:childTnLst>
                                </p:cTn>
                              </p:par>
                            </p:childTnLst>
                          </p:cTn>
                        </p:par>
                      </p:childTnLst>
                    </p:cTn>
                  </p:par>
                </p:childTnLst>
              </p:cTn>
              <p:nextCondLst>
                <p:cond evt="onClick" delay="0">
                  <p:tgtEl>
                    <p:spTgt spid="16"/>
                  </p:tgtEl>
                </p:cond>
              </p:nextCondLst>
            </p:seq>
            <p:seq concurrent="1" nextAc="seek">
              <p:cTn id="81" restart="whenNotActive" fill="hold" evtFilter="cancelBubble" nodeType="interactiveSeq">
                <p:stCondLst>
                  <p:cond evt="onClick" delay="0">
                    <p:tgtEl>
                      <p:spTgt spid="29"/>
                    </p:tgtEl>
                  </p:cond>
                </p:stCondLst>
                <p:endSync evt="end" delay="0">
                  <p:rtn val="all"/>
                </p:endSync>
                <p:childTnLst>
                  <p:par>
                    <p:cTn id="82" fill="hold">
                      <p:stCondLst>
                        <p:cond delay="0"/>
                      </p:stCondLst>
                      <p:childTnLst>
                        <p:par>
                          <p:cTn id="83" fill="hold">
                            <p:stCondLst>
                              <p:cond delay="0"/>
                            </p:stCondLst>
                            <p:childTnLst>
                              <p:par>
                                <p:cTn id="84" presetID="1" presetClass="exit" presetSubtype="0" fill="hold" grpId="1" nodeType="clickEffect">
                                  <p:stCondLst>
                                    <p:cond delay="0"/>
                                  </p:stCondLst>
                                  <p:childTnLst>
                                    <p:set>
                                      <p:cBhvr>
                                        <p:cTn id="85" dur="1" fill="hold">
                                          <p:stCondLst>
                                            <p:cond delay="0"/>
                                          </p:stCondLst>
                                        </p:cTn>
                                        <p:tgtEl>
                                          <p:spTgt spid="29"/>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88" restart="whenNotActive" fill="hold" evtFilter="cancelBubble" nodeType="interactiveSeq">
                <p:stCondLst>
                  <p:cond evt="onClick" delay="0">
                    <p:tgtEl>
                      <p:spTgt spid="19"/>
                    </p:tgtEl>
                  </p:cond>
                </p:stCondLst>
                <p:endSync evt="end" delay="0">
                  <p:rtn val="all"/>
                </p:endSync>
                <p:childTnLst>
                  <p:par>
                    <p:cTn id="89" fill="hold">
                      <p:stCondLst>
                        <p:cond delay="0"/>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fade">
                                      <p:cBhvr>
                                        <p:cTn id="93" dur="1000"/>
                                        <p:tgtEl>
                                          <p:spTgt spid="1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30"/>
                                        </p:tgtEl>
                                        <p:attrNameLst>
                                          <p:attrName>style.visibility</p:attrName>
                                        </p:attrNameLst>
                                      </p:cBhvr>
                                      <p:to>
                                        <p:strVal val="visible"/>
                                      </p:to>
                                    </p:set>
                                    <p:animEffect transition="in" filter="fade">
                                      <p:cBhvr>
                                        <p:cTn id="96" dur="1000"/>
                                        <p:tgtEl>
                                          <p:spTgt spid="30"/>
                                        </p:tgtEl>
                                      </p:cBhvr>
                                    </p:animEffect>
                                  </p:childTnLst>
                                </p:cTn>
                              </p:par>
                            </p:childTnLst>
                          </p:cTn>
                        </p:par>
                      </p:childTnLst>
                    </p:cTn>
                  </p:par>
                </p:childTnLst>
              </p:cTn>
              <p:nextCondLst>
                <p:cond evt="onClick" delay="0">
                  <p:tgtEl>
                    <p:spTgt spid="19"/>
                  </p:tgtEl>
                </p:cond>
              </p:nextCondLst>
            </p:seq>
            <p:seq concurrent="1" nextAc="seek">
              <p:cTn id="97" restart="whenNotActive" fill="hold" evtFilter="cancelBubble" nodeType="interactiveSeq">
                <p:stCondLst>
                  <p:cond evt="onClick" delay="0">
                    <p:tgtEl>
                      <p:spTgt spid="3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1" nodeType="clickEffect">
                                  <p:stCondLst>
                                    <p:cond delay="0"/>
                                  </p:stCondLst>
                                  <p:childTnLst>
                                    <p:set>
                                      <p:cBhvr>
                                        <p:cTn id="101" dur="1" fill="hold">
                                          <p:stCondLst>
                                            <p:cond delay="0"/>
                                          </p:stCondLst>
                                        </p:cTn>
                                        <p:tgtEl>
                                          <p:spTgt spid="30"/>
                                        </p:tgtEl>
                                        <p:attrNameLst>
                                          <p:attrName>style.visibility</p:attrName>
                                        </p:attrNameLst>
                                      </p:cBhvr>
                                      <p:to>
                                        <p:strVal val="hidden"/>
                                      </p:to>
                                    </p:set>
                                  </p:childTnLst>
                                </p:cTn>
                              </p:par>
                              <p:par>
                                <p:cTn id="102" presetID="1" presetClass="exit" presetSubtype="0" fill="hold" grpId="1" nodeType="withEffect">
                                  <p:stCondLst>
                                    <p:cond delay="0"/>
                                  </p:stCondLst>
                                  <p:childTnLst>
                                    <p:set>
                                      <p:cBhvr>
                                        <p:cTn id="103"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104" restart="whenNotActive" fill="hold" evtFilter="cancelBubble" nodeType="interactiveSeq">
                <p:stCondLst>
                  <p:cond evt="onClick" delay="0">
                    <p:tgtEl>
                      <p:spTgt spid="23"/>
                    </p:tgtEl>
                  </p:cond>
                </p:stCondLst>
                <p:endSync evt="end" delay="0">
                  <p:rtn val="all"/>
                </p:endSync>
                <p:childTnLst>
                  <p:par>
                    <p:cTn id="105" fill="hold">
                      <p:stCondLst>
                        <p:cond delay="0"/>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31"/>
                                        </p:tgtEl>
                                        <p:attrNameLst>
                                          <p:attrName>style.visibility</p:attrName>
                                        </p:attrNameLst>
                                      </p:cBhvr>
                                      <p:to>
                                        <p:strVal val="visible"/>
                                      </p:to>
                                    </p:set>
                                    <p:animEffect transition="in" filter="fade">
                                      <p:cBhvr>
                                        <p:cTn id="112" dur="1000"/>
                                        <p:tgtEl>
                                          <p:spTgt spid="31"/>
                                        </p:tgtEl>
                                      </p:cBhvr>
                                    </p:animEffect>
                                  </p:childTnLst>
                                </p:cTn>
                              </p:par>
                            </p:childTnLst>
                          </p:cTn>
                        </p:par>
                      </p:childTnLst>
                    </p:cTn>
                  </p:par>
                </p:childTnLst>
              </p:cTn>
              <p:nextCondLst>
                <p:cond evt="onClick" delay="0">
                  <p:tgtEl>
                    <p:spTgt spid="23"/>
                  </p:tgtEl>
                </p:cond>
              </p:nextCondLst>
            </p:seq>
            <p:seq concurrent="1" nextAc="seek">
              <p:cTn id="113" restart="whenNotActive" fill="hold" evtFilter="cancelBubble" nodeType="interactiveSeq">
                <p:stCondLst>
                  <p:cond evt="onClick" delay="0">
                    <p:tgtEl>
                      <p:spTgt spid="31"/>
                    </p:tgtEl>
                  </p:cond>
                </p:stCondLst>
                <p:endSync evt="end" delay="0">
                  <p:rtn val="all"/>
                </p:endSync>
                <p:childTnLst>
                  <p:par>
                    <p:cTn id="114" fill="hold">
                      <p:stCondLst>
                        <p:cond delay="0"/>
                      </p:stCondLst>
                      <p:childTnLst>
                        <p:par>
                          <p:cTn id="115" fill="hold">
                            <p:stCondLst>
                              <p:cond delay="0"/>
                            </p:stCondLst>
                            <p:childTnLst>
                              <p:par>
                                <p:cTn id="116" presetID="1" presetClass="exit" presetSubtype="0" fill="hold" grpId="1" nodeType="clickEffect">
                                  <p:stCondLst>
                                    <p:cond delay="0"/>
                                  </p:stCondLst>
                                  <p:childTnLst>
                                    <p:set>
                                      <p:cBhvr>
                                        <p:cTn id="117" dur="1" fill="hold">
                                          <p:stCondLst>
                                            <p:cond delay="0"/>
                                          </p:stCondLst>
                                        </p:cTn>
                                        <p:tgtEl>
                                          <p:spTgt spid="31"/>
                                        </p:tgtEl>
                                        <p:attrNameLst>
                                          <p:attrName>style.visibility</p:attrName>
                                        </p:attrNameLst>
                                      </p:cBhvr>
                                      <p:to>
                                        <p:strVal val="hidden"/>
                                      </p:to>
                                    </p:set>
                                  </p:childTnLst>
                                </p:cTn>
                              </p:par>
                              <p:par>
                                <p:cTn id="118" presetID="1" presetClass="exit" presetSubtype="0" fill="hold" grpId="1" nodeType="withEffect">
                                  <p:stCondLst>
                                    <p:cond delay="0"/>
                                  </p:stCondLst>
                                  <p:childTnLst>
                                    <p:set>
                                      <p:cBhvr>
                                        <p:cTn id="119"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120" restart="whenNotActive" fill="hold" evtFilter="cancelBubble" nodeType="interactiveSeq">
                <p:stCondLst>
                  <p:cond evt="onClick" delay="0">
                    <p:tgtEl>
                      <p:spTgt spid="24"/>
                    </p:tgtEl>
                  </p:cond>
                </p:stCondLst>
                <p:endSync evt="end" delay="0">
                  <p:rtn val="all"/>
                </p:endSync>
                <p:childTnLst>
                  <p:par>
                    <p:cTn id="121" fill="hold">
                      <p:stCondLst>
                        <p:cond delay="0"/>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21"/>
                                        </p:tgtEl>
                                        <p:attrNameLst>
                                          <p:attrName>style.visibility</p:attrName>
                                        </p:attrNameLst>
                                      </p:cBhvr>
                                      <p:to>
                                        <p:strVal val="visible"/>
                                      </p:to>
                                    </p:set>
                                    <p:animEffect transition="in" filter="fade">
                                      <p:cBhvr>
                                        <p:cTn id="125" dur="1000"/>
                                        <p:tgtEl>
                                          <p:spTgt spid="21"/>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32"/>
                                        </p:tgtEl>
                                        <p:attrNameLst>
                                          <p:attrName>style.visibility</p:attrName>
                                        </p:attrNameLst>
                                      </p:cBhvr>
                                      <p:to>
                                        <p:strVal val="visible"/>
                                      </p:to>
                                    </p:set>
                                    <p:animEffect transition="in" filter="fade">
                                      <p:cBhvr>
                                        <p:cTn id="128" dur="1000"/>
                                        <p:tgtEl>
                                          <p:spTgt spid="32"/>
                                        </p:tgtEl>
                                      </p:cBhvr>
                                    </p:animEffect>
                                  </p:childTnLst>
                                </p:cTn>
                              </p:par>
                            </p:childTnLst>
                          </p:cTn>
                        </p:par>
                      </p:childTnLst>
                    </p:cTn>
                  </p:par>
                </p:childTnLst>
              </p:cTn>
              <p:nextCondLst>
                <p:cond evt="onClick" delay="0">
                  <p:tgtEl>
                    <p:spTgt spid="24"/>
                  </p:tgtEl>
                </p:cond>
              </p:nextCondLst>
            </p:seq>
            <p:seq concurrent="1" nextAc="seek">
              <p:cTn id="129" restart="whenNotActive" fill="hold" evtFilter="cancelBubble" nodeType="interactiveSeq">
                <p:stCondLst>
                  <p:cond evt="onClick" delay="0">
                    <p:tgtEl>
                      <p:spTgt spid="32"/>
                    </p:tgtEl>
                  </p:cond>
                </p:stCondLst>
                <p:endSync evt="end" delay="0">
                  <p:rtn val="all"/>
                </p:endSync>
                <p:childTnLst>
                  <p:par>
                    <p:cTn id="130" fill="hold">
                      <p:stCondLst>
                        <p:cond delay="0"/>
                      </p:stCondLst>
                      <p:childTnLst>
                        <p:par>
                          <p:cTn id="131" fill="hold">
                            <p:stCondLst>
                              <p:cond delay="0"/>
                            </p:stCondLst>
                            <p:childTnLst>
                              <p:par>
                                <p:cTn id="132" presetID="1" presetClass="exit" presetSubtype="0" fill="hold" grpId="1" nodeType="clickEffect">
                                  <p:stCondLst>
                                    <p:cond delay="0"/>
                                  </p:stCondLst>
                                  <p:childTnLst>
                                    <p:set>
                                      <p:cBhvr>
                                        <p:cTn id="133" dur="1" fill="hold">
                                          <p:stCondLst>
                                            <p:cond delay="0"/>
                                          </p:stCondLst>
                                        </p:cTn>
                                        <p:tgtEl>
                                          <p:spTgt spid="32"/>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136" restart="whenNotActive" fill="hold" evtFilter="cancelBubble" nodeType="interactiveSeq">
                <p:stCondLst>
                  <p:cond evt="onClick" delay="0">
                    <p:tgtEl>
                      <p:spTgt spid="25"/>
                    </p:tgtEl>
                  </p:cond>
                </p:stCondLst>
                <p:endSync evt="end" delay="0">
                  <p:rtn val="all"/>
                </p:endSync>
                <p:childTnLst>
                  <p:par>
                    <p:cTn id="137" fill="hold">
                      <p:stCondLst>
                        <p:cond delay="0"/>
                      </p:stCondLst>
                      <p:childTnLst>
                        <p:par>
                          <p:cTn id="138" fill="hold">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22"/>
                                        </p:tgtEl>
                                        <p:attrNameLst>
                                          <p:attrName>style.visibility</p:attrName>
                                        </p:attrNameLst>
                                      </p:cBhvr>
                                      <p:to>
                                        <p:strVal val="visible"/>
                                      </p:to>
                                    </p:set>
                                    <p:animEffect transition="in" filter="fade">
                                      <p:cBhvr>
                                        <p:cTn id="141" dur="1000"/>
                                        <p:tgtEl>
                                          <p:spTgt spid="22"/>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33"/>
                                        </p:tgtEl>
                                        <p:attrNameLst>
                                          <p:attrName>style.visibility</p:attrName>
                                        </p:attrNameLst>
                                      </p:cBhvr>
                                      <p:to>
                                        <p:strVal val="visible"/>
                                      </p:to>
                                    </p:set>
                                    <p:animEffect transition="in" filter="fade">
                                      <p:cBhvr>
                                        <p:cTn id="144" dur="1000"/>
                                        <p:tgtEl>
                                          <p:spTgt spid="33"/>
                                        </p:tgtEl>
                                      </p:cBhvr>
                                    </p:animEffect>
                                  </p:childTnLst>
                                </p:cTn>
                              </p:par>
                            </p:childTnLst>
                          </p:cTn>
                        </p:par>
                      </p:childTnLst>
                    </p:cTn>
                  </p:par>
                </p:childTnLst>
              </p:cTn>
              <p:nextCondLst>
                <p:cond evt="onClick" delay="0">
                  <p:tgtEl>
                    <p:spTgt spid="25"/>
                  </p:tgtEl>
                </p:cond>
              </p:nextCondLst>
            </p:seq>
            <p:seq concurrent="1" nextAc="seek">
              <p:cTn id="145" restart="whenNotActive" fill="hold" evtFilter="cancelBubble" nodeType="interactiveSeq">
                <p:stCondLst>
                  <p:cond evt="onClick" delay="0">
                    <p:tgtEl>
                      <p:spTgt spid="33"/>
                    </p:tgtEl>
                  </p:cond>
                </p:stCondLst>
                <p:endSync evt="end" delay="0">
                  <p:rtn val="all"/>
                </p:endSync>
                <p:childTnLst>
                  <p:par>
                    <p:cTn id="146" fill="hold">
                      <p:stCondLst>
                        <p:cond delay="0"/>
                      </p:stCondLst>
                      <p:childTnLst>
                        <p:par>
                          <p:cTn id="147" fill="hold">
                            <p:stCondLst>
                              <p:cond delay="0"/>
                            </p:stCondLst>
                            <p:childTnLst>
                              <p:par>
                                <p:cTn id="148" presetID="1" presetClass="exit" presetSubtype="0" fill="hold" grpId="1" nodeType="clickEffect">
                                  <p:stCondLst>
                                    <p:cond delay="0"/>
                                  </p:stCondLst>
                                  <p:childTnLst>
                                    <p:set>
                                      <p:cBhvr>
                                        <p:cTn id="149" dur="1" fill="hold">
                                          <p:stCondLst>
                                            <p:cond delay="0"/>
                                          </p:stCondLst>
                                        </p:cTn>
                                        <p:tgtEl>
                                          <p:spTgt spid="33"/>
                                        </p:tgtEl>
                                        <p:attrNameLst>
                                          <p:attrName>style.visibility</p:attrName>
                                        </p:attrNameLst>
                                      </p:cBhvr>
                                      <p:to>
                                        <p:strVal val="hidden"/>
                                      </p:to>
                                    </p:set>
                                  </p:childTnLst>
                                </p:cTn>
                              </p:par>
                              <p:par>
                                <p:cTn id="150" presetID="1" presetClass="exit" presetSubtype="0" fill="hold" grpId="1" nodeType="withEffect">
                                  <p:stCondLst>
                                    <p:cond delay="0"/>
                                  </p:stCondLst>
                                  <p:childTnLst>
                                    <p:set>
                                      <p:cBhvr>
                                        <p:cTn id="151" dur="1" fill="hold">
                                          <p:stCondLst>
                                            <p:cond delay="0"/>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33"/>
                  </p:tgtEl>
                </p:cond>
              </p:nextCondLst>
            </p:seq>
          </p:childTnLst>
        </p:cTn>
      </p:par>
    </p:tnLst>
    <p:bldLst>
      <p:bldP spid="8" grpId="0" animBg="1"/>
      <p:bldP spid="8" grpId="1" animBg="1"/>
      <p:bldP spid="2" grpId="0" animBg="1"/>
      <p:bldP spid="2" grpId="1" animBg="1"/>
      <p:bldP spid="11" grpId="0" animBg="1"/>
      <p:bldP spid="11" grpId="1" animBg="1"/>
      <p:bldP spid="12" grpId="0" animBg="1"/>
      <p:bldP spid="12" grpId="1" animBg="1"/>
      <p:bldP spid="26" grpId="0" animBg="1"/>
      <p:bldP spid="26" grpId="1" animBg="1"/>
      <p:bldP spid="13" grpId="0" animBg="1"/>
      <p:bldP spid="13" grpId="1" animBg="1"/>
      <p:bldP spid="27" grpId="0" animBg="1"/>
      <p:bldP spid="27" grpId="1" animBg="1"/>
      <p:bldP spid="17" grpId="0" animBg="1"/>
      <p:bldP spid="17" grpId="1" animBg="1"/>
      <p:bldP spid="28" grpId="0" animBg="1"/>
      <p:bldP spid="28" grpId="1" animBg="1"/>
      <p:bldP spid="29" grpId="0" animBg="1"/>
      <p:bldP spid="29" grpId="1" animBg="1"/>
      <p:bldP spid="20" grpId="0" animBg="1"/>
      <p:bldP spid="20" grpId="1" animBg="1"/>
      <p:bldP spid="31" grpId="0" animBg="1"/>
      <p:bldP spid="31" grpId="1" animBg="1"/>
      <p:bldP spid="21" grpId="0" animBg="1"/>
      <p:bldP spid="21" grpId="1" animBg="1"/>
      <p:bldP spid="32" grpId="0" animBg="1"/>
      <p:bldP spid="32" grpId="1" animBg="1"/>
      <p:bldP spid="22" grpId="0" animBg="1"/>
      <p:bldP spid="22" grpId="1" animBg="1"/>
      <p:bldP spid="33" grpId="0" animBg="1"/>
      <p:bldP spid="33" grpId="1" animBg="1"/>
      <p:bldP spid="34" grpId="0" animBg="1"/>
      <p:bldP spid="18" grpId="0" animBg="1"/>
      <p:bldP spid="18" grpId="1" animBg="1"/>
      <p:bldP spid="30" grpId="0" animBg="1"/>
      <p:bldP spid="30" grpId="1"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TotalTime>
  <Words>636</Words>
  <Application>Microsoft Office PowerPoint</Application>
  <PresentationFormat>Grand écran</PresentationFormat>
  <Paragraphs>49</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 Debesson</dc:creator>
  <cp:lastModifiedBy>Francois Debesson</cp:lastModifiedBy>
  <cp:revision>27</cp:revision>
  <dcterms:created xsi:type="dcterms:W3CDTF">2021-01-22T16:34:06Z</dcterms:created>
  <dcterms:modified xsi:type="dcterms:W3CDTF">2022-03-03T08:41:15Z</dcterms:modified>
</cp:coreProperties>
</file>