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0" r:id="rId4"/>
    <p:sldId id="263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70" d="100"/>
          <a:sy n="70" d="100"/>
        </p:scale>
        <p:origin x="-1302" y="78"/>
      </p:cViewPr>
      <p:guideLst>
        <p:guide orient="horz" pos="2160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1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1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74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1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6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6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26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75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5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332A-90B2-4242-8B3B-CE01743A94D8}" type="datetimeFigureOut">
              <a:rPr lang="fr-FR" smtClean="0"/>
              <a:t>21/01/2016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E487-C42E-486E-BF73-9A5A3897E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2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egazeau\Documents\Actualit&#233;s%20formation\R&#233;forme%20du%20coll&#232;ge%20+%20socle\Etienne%20EGPA\Parcours%20Avenir_d&#233;cembre2015_orl&#233;ans.pdf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 champs professionnels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50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Démarche pédagogique</a:t>
            </a:r>
          </a:p>
          <a:p>
            <a:r>
              <a:rPr lang="fr-FR" b="1" dirty="0" smtClean="0"/>
              <a:t>Relation avec le socle et les disciplines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51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410" y="260560"/>
            <a:ext cx="3672511" cy="3672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2928167"/>
            <a:ext cx="3697316" cy="370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ible_200807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89" y="260560"/>
            <a:ext cx="3457287" cy="343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36" y="2709044"/>
            <a:ext cx="3997921" cy="39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1" y="1056088"/>
            <a:ext cx="4247890" cy="42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5073928" y="5622847"/>
            <a:ext cx="3749607" cy="1008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Les métiers</a:t>
            </a:r>
          </a:p>
          <a:p>
            <a:r>
              <a:rPr lang="fr-FR" b="1" dirty="0" smtClean="0"/>
              <a:t>Les activités du métier</a:t>
            </a:r>
          </a:p>
          <a:p>
            <a:r>
              <a:rPr lang="fr-FR" b="1" dirty="0" smtClean="0"/>
              <a:t>Les activités de référence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4861" y="188551"/>
            <a:ext cx="3278999" cy="3600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Les cinq champs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33049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 b="37643"/>
          <a:stretch/>
        </p:blipFill>
        <p:spPr bwMode="auto">
          <a:xfrm>
            <a:off x="3641825" y="1250560"/>
            <a:ext cx="3070690" cy="211519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lèche vers le bas 26"/>
          <p:cNvSpPr/>
          <p:nvPr/>
        </p:nvSpPr>
        <p:spPr>
          <a:xfrm>
            <a:off x="2447705" y="670008"/>
            <a:ext cx="328891" cy="194643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092350" y="4149100"/>
            <a:ext cx="1800250" cy="2162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compétences 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 </a:t>
            </a:r>
          </a:p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SOCLE</a:t>
            </a:r>
          </a:p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commun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4581575" y="4365130"/>
            <a:ext cx="504070" cy="1946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115520" y="751180"/>
            <a:ext cx="2664370" cy="1080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hamp professionnel</a:t>
            </a:r>
          </a:p>
          <a:p>
            <a:pPr algn="ctr"/>
            <a:r>
              <a:rPr lang="fr-FR" dirty="0" smtClean="0"/>
              <a:t>Métiers</a:t>
            </a:r>
          </a:p>
          <a:p>
            <a:pPr algn="ctr"/>
            <a:r>
              <a:rPr lang="fr-FR" dirty="0" smtClean="0"/>
              <a:t>Formations qualifiantes</a:t>
            </a:r>
          </a:p>
          <a:p>
            <a:pPr algn="ctr"/>
            <a:r>
              <a:rPr lang="fr-FR" dirty="0" smtClean="0"/>
              <a:t>CAP……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90" y="188550"/>
            <a:ext cx="1224170" cy="1224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>
          <a:xfrm>
            <a:off x="7164360" y="2528875"/>
            <a:ext cx="1368190" cy="10081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PROJET</a:t>
            </a:r>
            <a:endParaRPr lang="fr-FR" b="1" dirty="0"/>
          </a:p>
        </p:txBody>
      </p:sp>
      <p:sp>
        <p:nvSpPr>
          <p:cNvPr id="11" name="Flèche droite 10"/>
          <p:cNvSpPr/>
          <p:nvPr/>
        </p:nvSpPr>
        <p:spPr>
          <a:xfrm>
            <a:off x="4932050" y="2924930"/>
            <a:ext cx="2160300" cy="2160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123660" y="2645650"/>
            <a:ext cx="2664370" cy="72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de référence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855817" y="4459691"/>
            <a:ext cx="2425204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Rechercher, s’informer, …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855817" y="4859416"/>
            <a:ext cx="2425204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Préparer, quantifier, organiser,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859338" y="5265043"/>
            <a:ext cx="2425205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Réaliser, produire, vendre, …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59338" y="5664466"/>
            <a:ext cx="2425206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Communiquer, rendre compte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b="42213"/>
          <a:stretch/>
        </p:blipFill>
        <p:spPr bwMode="auto">
          <a:xfrm>
            <a:off x="559548" y="3640570"/>
            <a:ext cx="3471658" cy="188118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2143628" y="4221110"/>
            <a:ext cx="2664370" cy="72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de formation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3419840" y="3365750"/>
            <a:ext cx="360050" cy="855360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Bouton d'action : Aide 25">
            <a:hlinkClick r:id="" action="ppaction://noaction" highlightClick="1"/>
          </p:cNvPr>
          <p:cNvSpPr/>
          <p:nvPr/>
        </p:nvSpPr>
        <p:spPr>
          <a:xfrm>
            <a:off x="7349967" y="4545172"/>
            <a:ext cx="1350188" cy="1407902"/>
          </a:xfrm>
          <a:prstGeom prst="actionButtonHel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7092350" y="4941210"/>
            <a:ext cx="278981" cy="580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outon d'action : Document 1">
            <a:hlinkClick r:id="rId5" action="ppaction://hlinksldjump" highlightClick="1"/>
          </p:cNvPr>
          <p:cNvSpPr/>
          <p:nvPr/>
        </p:nvSpPr>
        <p:spPr>
          <a:xfrm>
            <a:off x="6751380" y="1261975"/>
            <a:ext cx="432060" cy="301490"/>
          </a:xfrm>
          <a:prstGeom prst="actionButton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Bouton d'action : Document 21">
            <a:hlinkClick r:id="rId6" action="ppaction://hlinksldjump" highlightClick="1"/>
          </p:cNvPr>
          <p:cNvSpPr/>
          <p:nvPr/>
        </p:nvSpPr>
        <p:spPr>
          <a:xfrm>
            <a:off x="359415" y="5692866"/>
            <a:ext cx="432060" cy="301490"/>
          </a:xfrm>
          <a:prstGeom prst="actionButton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outon d'action : Document 22">
            <a:hlinkClick r:id="rId7" action="ppaction://hlinksldjump" highlightClick="1"/>
          </p:cNvPr>
          <p:cNvSpPr/>
          <p:nvPr/>
        </p:nvSpPr>
        <p:spPr>
          <a:xfrm>
            <a:off x="8316520" y="3474539"/>
            <a:ext cx="432060" cy="301490"/>
          </a:xfrm>
          <a:prstGeom prst="actionButton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19" grpId="0" animBg="1"/>
      <p:bldP spid="4" grpId="0" animBg="1"/>
      <p:bldP spid="10" grpId="0" animBg="1"/>
      <p:bldP spid="11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8" grpId="0" animBg="1"/>
      <p:bldP spid="26" grpId="0" animBg="1"/>
      <p:bldP spid="30" grpId="0" animBg="1"/>
      <p:bldP spid="2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1" y="2852920"/>
            <a:ext cx="3103068" cy="378506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468847" y="2852920"/>
            <a:ext cx="1800250" cy="1625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Parcours avenir</a:t>
            </a:r>
          </a:p>
          <a:p>
            <a:pPr algn="ctr"/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Compétences ciblées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50764" y="444805"/>
            <a:ext cx="1800250" cy="21624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Disciplines</a:t>
            </a:r>
          </a:p>
          <a:p>
            <a:pPr algn="ctr"/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Compétences travaillées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3116937" y="660836"/>
            <a:ext cx="504070" cy="2397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349037" y="781531"/>
            <a:ext cx="2425204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Rechercher, s’informer, …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49037" y="1155121"/>
            <a:ext cx="2425204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Préparer, quantifier, organiser,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68972" y="1560748"/>
            <a:ext cx="2425205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Réaliser, produire, vendre, …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68972" y="1947627"/>
            <a:ext cx="2425206" cy="288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Communiquer, rendre compte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78990" y="516815"/>
            <a:ext cx="2664370" cy="72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Activités de formation</a:t>
            </a:r>
          </a:p>
        </p:txBody>
      </p:sp>
      <p:sp>
        <p:nvSpPr>
          <p:cNvPr id="30" name="Flèche droite 29"/>
          <p:cNvSpPr/>
          <p:nvPr/>
        </p:nvSpPr>
        <p:spPr>
          <a:xfrm>
            <a:off x="5660298" y="1236915"/>
            <a:ext cx="278981" cy="580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2420860"/>
            <a:ext cx="3304465" cy="43444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92" y="3062981"/>
            <a:ext cx="2763126" cy="379501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52191" y="2156017"/>
            <a:ext cx="2597645" cy="9024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Interdisciplinarité</a:t>
            </a:r>
            <a:endParaRPr lang="fr-FR" dirty="0"/>
          </a:p>
        </p:txBody>
      </p:sp>
      <p:sp>
        <p:nvSpPr>
          <p:cNvPr id="21" name="Bouton d'action : Informations 20">
            <a:hlinkClick r:id="rId5" action="ppaction://hlinkfile" highlightClick="1"/>
          </p:cNvPr>
          <p:cNvSpPr/>
          <p:nvPr/>
        </p:nvSpPr>
        <p:spPr>
          <a:xfrm>
            <a:off x="3419840" y="6165380"/>
            <a:ext cx="432060" cy="47260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343360" y="4279191"/>
            <a:ext cx="1728240" cy="8780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E.P.I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2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30" grpId="0" animBg="1"/>
      <p:bldP spid="7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4888" cy="48688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AutoShape 3"/>
          <p:cNvSpPr>
            <a:spLocks noChangeArrowheads="1"/>
          </p:cNvSpPr>
          <p:nvPr/>
        </p:nvSpPr>
        <p:spPr bwMode="auto">
          <a:xfrm>
            <a:off x="3059790" y="3861060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60" y="401337"/>
            <a:ext cx="4442302" cy="6055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67430" y="5373270"/>
            <a:ext cx="32400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 dirty="0">
                <a:latin typeface="Arial" charset="0"/>
              </a:rPr>
              <a:t>CHAMP PROFESSIONNEL</a:t>
            </a:r>
          </a:p>
        </p:txBody>
      </p:sp>
      <p:sp>
        <p:nvSpPr>
          <p:cNvPr id="2" name="Bouton d'action : Précédent 1">
            <a:hlinkClick r:id="rId4" action="ppaction://hlinksldjump" highlightClick="1"/>
          </p:cNvPr>
          <p:cNvSpPr/>
          <p:nvPr/>
        </p:nvSpPr>
        <p:spPr>
          <a:xfrm>
            <a:off x="8316520" y="6381410"/>
            <a:ext cx="432060" cy="28804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4888" cy="48688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AutoShape 3"/>
          <p:cNvSpPr>
            <a:spLocks noChangeArrowheads="1"/>
          </p:cNvSpPr>
          <p:nvPr/>
        </p:nvSpPr>
        <p:spPr bwMode="auto">
          <a:xfrm>
            <a:off x="2195513" y="2636838"/>
            <a:ext cx="576262" cy="28892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8913"/>
            <a:ext cx="3803650" cy="51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465388"/>
            <a:ext cx="3986212" cy="43926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6659563" y="1989138"/>
            <a:ext cx="504825" cy="576262"/>
          </a:xfrm>
          <a:custGeom>
            <a:avLst/>
            <a:gdLst>
              <a:gd name="T0" fmla="*/ 252389 w 21600"/>
              <a:gd name="T1" fmla="*/ 0 h 21600"/>
              <a:gd name="T2" fmla="*/ 63103 w 21600"/>
              <a:gd name="T3" fmla="*/ 288131 h 21600"/>
              <a:gd name="T4" fmla="*/ 252389 w 21600"/>
              <a:gd name="T5" fmla="*/ 144066 h 21600"/>
              <a:gd name="T6" fmla="*/ 567928 w 21600"/>
              <a:gd name="T7" fmla="*/ 288131 h 21600"/>
              <a:gd name="T8" fmla="*/ 441722 w 21600"/>
              <a:gd name="T9" fmla="*/ 432196 h 21600"/>
              <a:gd name="T10" fmla="*/ 315516 w 21600"/>
              <a:gd name="T11" fmla="*/ 28813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84213" y="5876925"/>
            <a:ext cx="324008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>
                <a:latin typeface="Arial" charset="0"/>
              </a:rPr>
              <a:t>CHAMP PROFESSIONNEL</a:t>
            </a:r>
          </a:p>
        </p:txBody>
      </p:sp>
      <p:sp>
        <p:nvSpPr>
          <p:cNvPr id="8" name="Bouton d'action : Précédent 7">
            <a:hlinkClick r:id="rId5" action="ppaction://hlinksldjump" highlightClick="1"/>
          </p:cNvPr>
          <p:cNvSpPr/>
          <p:nvPr/>
        </p:nvSpPr>
        <p:spPr>
          <a:xfrm>
            <a:off x="8316520" y="6381410"/>
            <a:ext cx="432060" cy="28804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6" grpId="0" animBg="1"/>
      <p:bldP spid="133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265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61657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55988"/>
            <a:ext cx="52927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3059113" y="2060575"/>
            <a:ext cx="649287" cy="433388"/>
          </a:xfrm>
          <a:prstGeom prst="rightArrow">
            <a:avLst>
              <a:gd name="adj1" fmla="val 50000"/>
              <a:gd name="adj2" fmla="val 37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7092950" y="317658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900113" y="5661025"/>
            <a:ext cx="2087562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800">
                <a:latin typeface="Arial" charset="0"/>
              </a:rPr>
              <a:t>PROJET</a:t>
            </a:r>
          </a:p>
        </p:txBody>
      </p:sp>
      <p:sp>
        <p:nvSpPr>
          <p:cNvPr id="8" name="Bouton d'action : Précédent 7">
            <a:hlinkClick r:id="rId5" action="ppaction://hlinksldjump" highlightClick="1"/>
          </p:cNvPr>
          <p:cNvSpPr/>
          <p:nvPr/>
        </p:nvSpPr>
        <p:spPr>
          <a:xfrm>
            <a:off x="8316520" y="6381410"/>
            <a:ext cx="432060" cy="28804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106</Words>
  <Application>Microsoft Office PowerPoint</Application>
  <PresentationFormat>Affichage à l'écran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Les champs professionnels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Etienne GAZEAU</dc:creator>
  <cp:lastModifiedBy>Etienne GAZEAU</cp:lastModifiedBy>
  <cp:revision>54</cp:revision>
  <dcterms:created xsi:type="dcterms:W3CDTF">2016-01-20T19:49:20Z</dcterms:created>
  <dcterms:modified xsi:type="dcterms:W3CDTF">2016-01-21T14:30:32Z</dcterms:modified>
</cp:coreProperties>
</file>