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8" r:id="rId2"/>
    <p:sldId id="269" r:id="rId3"/>
    <p:sldId id="265" r:id="rId4"/>
    <p:sldId id="267" r:id="rId5"/>
    <p:sldId id="276" r:id="rId6"/>
    <p:sldId id="278" r:id="rId7"/>
    <p:sldId id="281" r:id="rId8"/>
    <p:sldId id="279" r:id="rId9"/>
    <p:sldId id="280" r:id="rId10"/>
    <p:sldId id="271" r:id="rId11"/>
    <p:sldId id="274" r:id="rId12"/>
    <p:sldId id="272" r:id="rId13"/>
    <p:sldId id="27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 autoAdjust="0"/>
  </p:normalViewPr>
  <p:slideViewPr>
    <p:cSldViewPr>
      <p:cViewPr varScale="1">
        <p:scale>
          <a:sx n="70" d="100"/>
          <a:sy n="7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14254-DE20-4270-BD38-4A607F08737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63936F1-0ABE-4F64-898E-376B7EB62443}">
      <dgm:prSet phldrT="[Texte]"/>
      <dgm:spPr/>
      <dgm:t>
        <a:bodyPr/>
        <a:lstStyle/>
        <a:p>
          <a:r>
            <a:rPr lang="fr-FR" dirty="0" smtClean="0"/>
            <a:t>programmes</a:t>
          </a:r>
          <a:endParaRPr lang="fr-FR" dirty="0"/>
        </a:p>
      </dgm:t>
    </dgm:pt>
    <dgm:pt modelId="{E7204E8C-B9B7-4860-8BF6-84F74B4E34A9}" type="parTrans" cxnId="{5FCDC712-7450-4A9A-860B-88F71DC2F735}">
      <dgm:prSet/>
      <dgm:spPr/>
      <dgm:t>
        <a:bodyPr/>
        <a:lstStyle/>
        <a:p>
          <a:endParaRPr lang="fr-FR"/>
        </a:p>
      </dgm:t>
    </dgm:pt>
    <dgm:pt modelId="{592042E2-C5E4-4A87-845C-7F39F866926E}" type="sibTrans" cxnId="{5FCDC712-7450-4A9A-860B-88F71DC2F735}">
      <dgm:prSet/>
      <dgm:spPr/>
      <dgm:t>
        <a:bodyPr/>
        <a:lstStyle/>
        <a:p>
          <a:endParaRPr lang="fr-FR"/>
        </a:p>
      </dgm:t>
    </dgm:pt>
    <dgm:pt modelId="{2B430D55-1D81-4142-8C1C-156869970799}">
      <dgm:prSet phldrT="[Texte]" custT="1"/>
      <dgm:spPr/>
      <dgm:t>
        <a:bodyPr/>
        <a:lstStyle/>
        <a:p>
          <a:r>
            <a:rPr lang="fr-FR" sz="1600" b="1" dirty="0" smtClean="0"/>
            <a:t>2</a:t>
          </a:r>
          <a:r>
            <a:rPr lang="fr-FR" sz="1600" b="1" baseline="30000" dirty="0" smtClean="0"/>
            <a:t>nde</a:t>
          </a:r>
          <a:r>
            <a:rPr lang="fr-FR" sz="1600" b="1" dirty="0" smtClean="0"/>
            <a:t> Bac Pro : </a:t>
          </a:r>
        </a:p>
        <a:p>
          <a:r>
            <a:rPr lang="fr-FR" sz="1600" b="1" dirty="0" smtClean="0"/>
            <a:t>Thème 1 : l’expansion du monde connu- XV – XVIIIe siècle</a:t>
          </a:r>
        </a:p>
        <a:p>
          <a:r>
            <a:rPr lang="fr-FR" sz="1600" b="1" dirty="0" smtClean="0"/>
            <a:t>Thème 2 : l'Amérique et l'Europe en révolution – 1760 - 1804  </a:t>
          </a:r>
          <a:endParaRPr lang="fr-FR" sz="1600" b="1" dirty="0"/>
        </a:p>
      </dgm:t>
    </dgm:pt>
    <dgm:pt modelId="{52A77D06-79E1-420A-9855-59290C79706B}" type="parTrans" cxnId="{B665BEA6-1833-4320-9849-E3191B50ED1B}">
      <dgm:prSet/>
      <dgm:spPr/>
      <dgm:t>
        <a:bodyPr/>
        <a:lstStyle/>
        <a:p>
          <a:endParaRPr lang="fr-FR"/>
        </a:p>
      </dgm:t>
    </dgm:pt>
    <dgm:pt modelId="{2189D565-A7EC-44E9-84FB-0B127EF0F8B1}" type="sibTrans" cxnId="{B665BEA6-1833-4320-9849-E3191B50ED1B}">
      <dgm:prSet/>
      <dgm:spPr/>
      <dgm:t>
        <a:bodyPr/>
        <a:lstStyle/>
        <a:p>
          <a:endParaRPr lang="fr-FR"/>
        </a:p>
      </dgm:t>
    </dgm:pt>
    <dgm:pt modelId="{EF306758-A70E-4367-9546-2CFBA4582862}">
      <dgm:prSet phldrT="[Texte]" custT="1"/>
      <dgm:spPr/>
      <dgm:t>
        <a:bodyPr/>
        <a:lstStyle/>
        <a:p>
          <a:r>
            <a:rPr lang="fr-FR" sz="1600" b="1" dirty="0" smtClean="0"/>
            <a:t>CAP : </a:t>
          </a:r>
        </a:p>
        <a:p>
          <a:r>
            <a:rPr lang="fr-FR" sz="1600" b="1" dirty="0" smtClean="0"/>
            <a:t>Thème 1: La France de la Révolution française à la Ve République : l’affirmation démocratique </a:t>
          </a:r>
          <a:endParaRPr lang="fr-FR" sz="1600" b="1" dirty="0"/>
        </a:p>
      </dgm:t>
    </dgm:pt>
    <dgm:pt modelId="{16900FD8-09D1-4F6A-BB40-D0941743EC1F}" type="parTrans" cxnId="{FE54A0D4-8F07-4658-B113-DFB8EDBCE9A2}">
      <dgm:prSet/>
      <dgm:spPr/>
      <dgm:t>
        <a:bodyPr/>
        <a:lstStyle/>
        <a:p>
          <a:endParaRPr lang="fr-FR"/>
        </a:p>
      </dgm:t>
    </dgm:pt>
    <dgm:pt modelId="{395201A7-8BA3-421A-A999-35A52B8A829F}" type="sibTrans" cxnId="{FE54A0D4-8F07-4658-B113-DFB8EDBCE9A2}">
      <dgm:prSet/>
      <dgm:spPr/>
      <dgm:t>
        <a:bodyPr/>
        <a:lstStyle/>
        <a:p>
          <a:endParaRPr lang="fr-FR"/>
        </a:p>
      </dgm:t>
    </dgm:pt>
    <dgm:pt modelId="{35A852D4-E5EF-4900-A4A7-870C6BBCAEFF}">
      <dgm:prSet phldrT="[Texte]" custT="1"/>
      <dgm:spPr/>
      <dgm:t>
        <a:bodyPr/>
        <a:lstStyle/>
        <a:p>
          <a:r>
            <a:rPr lang="fr-FR" sz="1600" b="1" dirty="0" smtClean="0"/>
            <a:t>EMC </a:t>
          </a:r>
        </a:p>
        <a:p>
          <a:r>
            <a:rPr lang="fr-FR" sz="1600" b="1" dirty="0" smtClean="0"/>
            <a:t>2</a:t>
          </a:r>
          <a:r>
            <a:rPr lang="fr-FR" sz="1600" b="1" baseline="30000" dirty="0" smtClean="0"/>
            <a:t>nde</a:t>
          </a:r>
          <a:r>
            <a:rPr lang="fr-FR" sz="1600" b="1" dirty="0" smtClean="0"/>
            <a:t> Bac </a:t>
          </a:r>
          <a:r>
            <a:rPr lang="fr-FR" sz="1600" b="1" dirty="0" smtClean="0"/>
            <a:t>Pro/CAP  </a:t>
          </a:r>
          <a:r>
            <a:rPr lang="fr-FR" sz="1600" b="1" dirty="0" smtClean="0"/>
            <a:t>: la Liberté, nos libertés, ma liberté</a:t>
          </a:r>
        </a:p>
      </dgm:t>
    </dgm:pt>
    <dgm:pt modelId="{C996774C-D5C9-4819-BFC0-312068722FE3}" type="parTrans" cxnId="{14170FB9-71F1-45BA-AD1B-406BAE4A8542}">
      <dgm:prSet/>
      <dgm:spPr/>
      <dgm:t>
        <a:bodyPr/>
        <a:lstStyle/>
        <a:p>
          <a:endParaRPr lang="fr-FR"/>
        </a:p>
      </dgm:t>
    </dgm:pt>
    <dgm:pt modelId="{8B7B9CC3-F356-40A2-91A0-04E1D159ECC6}" type="sibTrans" cxnId="{14170FB9-71F1-45BA-AD1B-406BAE4A8542}">
      <dgm:prSet/>
      <dgm:spPr/>
      <dgm:t>
        <a:bodyPr/>
        <a:lstStyle/>
        <a:p>
          <a:endParaRPr lang="fr-FR"/>
        </a:p>
      </dgm:t>
    </dgm:pt>
    <dgm:pt modelId="{8BAE0E1E-B8DF-4EA2-8D9E-BD272D5B252D}" type="pres">
      <dgm:prSet presAssocID="{80714254-DE20-4270-BD38-4A607F08737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BA271A6-7257-4A37-893A-5AA236CD4865}" type="pres">
      <dgm:prSet presAssocID="{E63936F1-0ABE-4F64-898E-376B7EB62443}" presName="root1" presStyleCnt="0"/>
      <dgm:spPr/>
    </dgm:pt>
    <dgm:pt modelId="{30356560-3309-4D0F-9C0B-4F5F970E4718}" type="pres">
      <dgm:prSet presAssocID="{E63936F1-0ABE-4F64-898E-376B7EB6244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8B00C9-073E-4EA2-8A25-27D8F8B8F545}" type="pres">
      <dgm:prSet presAssocID="{E63936F1-0ABE-4F64-898E-376B7EB62443}" presName="level2hierChild" presStyleCnt="0"/>
      <dgm:spPr/>
    </dgm:pt>
    <dgm:pt modelId="{EA8217E7-EE13-4FAF-9C95-E399CCBFCA10}" type="pres">
      <dgm:prSet presAssocID="{52A77D06-79E1-420A-9855-59290C79706B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9EC97D43-D457-4104-8C95-4054BEA41622}" type="pres">
      <dgm:prSet presAssocID="{52A77D06-79E1-420A-9855-59290C79706B}" presName="connTx" presStyleLbl="parChTrans1D2" presStyleIdx="0" presStyleCnt="3"/>
      <dgm:spPr/>
      <dgm:t>
        <a:bodyPr/>
        <a:lstStyle/>
        <a:p>
          <a:endParaRPr lang="fr-FR"/>
        </a:p>
      </dgm:t>
    </dgm:pt>
    <dgm:pt modelId="{FA839367-EF67-4A70-BD92-4D2611E68F5C}" type="pres">
      <dgm:prSet presAssocID="{2B430D55-1D81-4142-8C1C-156869970799}" presName="root2" presStyleCnt="0"/>
      <dgm:spPr/>
    </dgm:pt>
    <dgm:pt modelId="{71C7FA1D-E0A8-4238-A43D-DE92E1353ADB}" type="pres">
      <dgm:prSet presAssocID="{2B430D55-1D81-4142-8C1C-156869970799}" presName="LevelTwoTextNode" presStyleLbl="node2" presStyleIdx="0" presStyleCnt="3" custScaleX="211141" custScaleY="18212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8996B8-0551-4F57-B9BE-D44E98C71BA5}" type="pres">
      <dgm:prSet presAssocID="{2B430D55-1D81-4142-8C1C-156869970799}" presName="level3hierChild" presStyleCnt="0"/>
      <dgm:spPr/>
    </dgm:pt>
    <dgm:pt modelId="{D4C9357D-A258-417E-8572-9EBEA2E67AF8}" type="pres">
      <dgm:prSet presAssocID="{16900FD8-09D1-4F6A-BB40-D0941743EC1F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8453971E-1FD9-4BD9-AC76-8C35C6443E27}" type="pres">
      <dgm:prSet presAssocID="{16900FD8-09D1-4F6A-BB40-D0941743EC1F}" presName="connTx" presStyleLbl="parChTrans1D2" presStyleIdx="1" presStyleCnt="3"/>
      <dgm:spPr/>
      <dgm:t>
        <a:bodyPr/>
        <a:lstStyle/>
        <a:p>
          <a:endParaRPr lang="fr-FR"/>
        </a:p>
      </dgm:t>
    </dgm:pt>
    <dgm:pt modelId="{E2175E19-2888-408B-AFAA-C9F38731F569}" type="pres">
      <dgm:prSet presAssocID="{EF306758-A70E-4367-9546-2CFBA4582862}" presName="root2" presStyleCnt="0"/>
      <dgm:spPr/>
    </dgm:pt>
    <dgm:pt modelId="{BAFDAE09-E06B-4A73-8901-7C29BCB56929}" type="pres">
      <dgm:prSet presAssocID="{EF306758-A70E-4367-9546-2CFBA4582862}" presName="LevelTwoTextNode" presStyleLbl="node2" presStyleIdx="1" presStyleCnt="3" custScaleX="211140" custScaleY="1174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C627994-3E52-4335-BB54-4E72F1BEE625}" type="pres">
      <dgm:prSet presAssocID="{EF306758-A70E-4367-9546-2CFBA4582862}" presName="level3hierChild" presStyleCnt="0"/>
      <dgm:spPr/>
    </dgm:pt>
    <dgm:pt modelId="{FE14A763-E407-46A6-B023-1D007E850073}" type="pres">
      <dgm:prSet presAssocID="{C996774C-D5C9-4819-BFC0-312068722FE3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CEF48345-14F3-45D1-AC33-0E083ECACAF1}" type="pres">
      <dgm:prSet presAssocID="{C996774C-D5C9-4819-BFC0-312068722FE3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EDF3ABD-C369-420A-914E-7D77A8B900F3}" type="pres">
      <dgm:prSet presAssocID="{35A852D4-E5EF-4900-A4A7-870C6BBCAEFF}" presName="root2" presStyleCnt="0"/>
      <dgm:spPr/>
    </dgm:pt>
    <dgm:pt modelId="{1EF7325F-2582-4B2E-8D74-B4E4EAABA218}" type="pres">
      <dgm:prSet presAssocID="{35A852D4-E5EF-4900-A4A7-870C6BBCAEFF}" presName="LevelTwoTextNode" presStyleLbl="node2" presStyleIdx="2" presStyleCnt="3" custScaleX="2111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C5F9E35-FB62-4F54-8263-F90DE645D4A2}" type="pres">
      <dgm:prSet presAssocID="{35A852D4-E5EF-4900-A4A7-870C6BBCAEFF}" presName="level3hierChild" presStyleCnt="0"/>
      <dgm:spPr/>
    </dgm:pt>
  </dgm:ptLst>
  <dgm:cxnLst>
    <dgm:cxn modelId="{D23702D9-AFEB-4B28-AE64-DFF7A5BDB4B9}" type="presOf" srcId="{16900FD8-09D1-4F6A-BB40-D0941743EC1F}" destId="{D4C9357D-A258-417E-8572-9EBEA2E67AF8}" srcOrd="0" destOrd="0" presId="urn:microsoft.com/office/officeart/2008/layout/HorizontalMultiLevelHierarchy"/>
    <dgm:cxn modelId="{14170FB9-71F1-45BA-AD1B-406BAE4A8542}" srcId="{E63936F1-0ABE-4F64-898E-376B7EB62443}" destId="{35A852D4-E5EF-4900-A4A7-870C6BBCAEFF}" srcOrd="2" destOrd="0" parTransId="{C996774C-D5C9-4819-BFC0-312068722FE3}" sibTransId="{8B7B9CC3-F356-40A2-91A0-04E1D159ECC6}"/>
    <dgm:cxn modelId="{FE54A0D4-8F07-4658-B113-DFB8EDBCE9A2}" srcId="{E63936F1-0ABE-4F64-898E-376B7EB62443}" destId="{EF306758-A70E-4367-9546-2CFBA4582862}" srcOrd="1" destOrd="0" parTransId="{16900FD8-09D1-4F6A-BB40-D0941743EC1F}" sibTransId="{395201A7-8BA3-421A-A999-35A52B8A829F}"/>
    <dgm:cxn modelId="{96A3633D-285A-44AA-AC75-14EFABCB00F0}" type="presOf" srcId="{16900FD8-09D1-4F6A-BB40-D0941743EC1F}" destId="{8453971E-1FD9-4BD9-AC76-8C35C6443E27}" srcOrd="1" destOrd="0" presId="urn:microsoft.com/office/officeart/2008/layout/HorizontalMultiLevelHierarchy"/>
    <dgm:cxn modelId="{6ED09DC1-D7F3-4998-9D15-4AFB94E67DE1}" type="presOf" srcId="{E63936F1-0ABE-4F64-898E-376B7EB62443}" destId="{30356560-3309-4D0F-9C0B-4F5F970E4718}" srcOrd="0" destOrd="0" presId="urn:microsoft.com/office/officeart/2008/layout/HorizontalMultiLevelHierarchy"/>
    <dgm:cxn modelId="{B67B07FC-EF96-4FCF-B4E8-2FE72E753882}" type="presOf" srcId="{C996774C-D5C9-4819-BFC0-312068722FE3}" destId="{CEF48345-14F3-45D1-AC33-0E083ECACAF1}" srcOrd="1" destOrd="0" presId="urn:microsoft.com/office/officeart/2008/layout/HorizontalMultiLevelHierarchy"/>
    <dgm:cxn modelId="{BC73130C-62C9-49E2-BA4A-CBE7AF8E8A82}" type="presOf" srcId="{C996774C-D5C9-4819-BFC0-312068722FE3}" destId="{FE14A763-E407-46A6-B023-1D007E850073}" srcOrd="0" destOrd="0" presId="urn:microsoft.com/office/officeart/2008/layout/HorizontalMultiLevelHierarchy"/>
    <dgm:cxn modelId="{7CB058A8-2EE2-437E-BE3F-3458A70AA824}" type="presOf" srcId="{EF306758-A70E-4367-9546-2CFBA4582862}" destId="{BAFDAE09-E06B-4A73-8901-7C29BCB56929}" srcOrd="0" destOrd="0" presId="urn:microsoft.com/office/officeart/2008/layout/HorizontalMultiLevelHierarchy"/>
    <dgm:cxn modelId="{F5D8A02F-BE66-4576-83E1-F7BC3E7BD289}" type="presOf" srcId="{52A77D06-79E1-420A-9855-59290C79706B}" destId="{9EC97D43-D457-4104-8C95-4054BEA41622}" srcOrd="1" destOrd="0" presId="urn:microsoft.com/office/officeart/2008/layout/HorizontalMultiLevelHierarchy"/>
    <dgm:cxn modelId="{6C54D76B-3200-4412-A70C-67A9C6899B2A}" type="presOf" srcId="{2B430D55-1D81-4142-8C1C-156869970799}" destId="{71C7FA1D-E0A8-4238-A43D-DE92E1353ADB}" srcOrd="0" destOrd="0" presId="urn:microsoft.com/office/officeart/2008/layout/HorizontalMultiLevelHierarchy"/>
    <dgm:cxn modelId="{1E925F51-BC2F-4F6B-8332-D9F4B4B19E5A}" type="presOf" srcId="{80714254-DE20-4270-BD38-4A607F087376}" destId="{8BAE0E1E-B8DF-4EA2-8D9E-BD272D5B252D}" srcOrd="0" destOrd="0" presId="urn:microsoft.com/office/officeart/2008/layout/HorizontalMultiLevelHierarchy"/>
    <dgm:cxn modelId="{B665BEA6-1833-4320-9849-E3191B50ED1B}" srcId="{E63936F1-0ABE-4F64-898E-376B7EB62443}" destId="{2B430D55-1D81-4142-8C1C-156869970799}" srcOrd="0" destOrd="0" parTransId="{52A77D06-79E1-420A-9855-59290C79706B}" sibTransId="{2189D565-A7EC-44E9-84FB-0B127EF0F8B1}"/>
    <dgm:cxn modelId="{5FCDC712-7450-4A9A-860B-88F71DC2F735}" srcId="{80714254-DE20-4270-BD38-4A607F087376}" destId="{E63936F1-0ABE-4F64-898E-376B7EB62443}" srcOrd="0" destOrd="0" parTransId="{E7204E8C-B9B7-4860-8BF6-84F74B4E34A9}" sibTransId="{592042E2-C5E4-4A87-845C-7F39F866926E}"/>
    <dgm:cxn modelId="{F22DF14A-B207-4687-BCC5-8013A4D7FD52}" type="presOf" srcId="{52A77D06-79E1-420A-9855-59290C79706B}" destId="{EA8217E7-EE13-4FAF-9C95-E399CCBFCA10}" srcOrd="0" destOrd="0" presId="urn:microsoft.com/office/officeart/2008/layout/HorizontalMultiLevelHierarchy"/>
    <dgm:cxn modelId="{4AD4D218-8C76-4188-A9C6-75993E7DB3C3}" type="presOf" srcId="{35A852D4-E5EF-4900-A4A7-870C6BBCAEFF}" destId="{1EF7325F-2582-4B2E-8D74-B4E4EAABA218}" srcOrd="0" destOrd="0" presId="urn:microsoft.com/office/officeart/2008/layout/HorizontalMultiLevelHierarchy"/>
    <dgm:cxn modelId="{4814C007-1B10-4311-8EE3-FF8F2C5CAA74}" type="presParOf" srcId="{8BAE0E1E-B8DF-4EA2-8D9E-BD272D5B252D}" destId="{5BA271A6-7257-4A37-893A-5AA236CD4865}" srcOrd="0" destOrd="0" presId="urn:microsoft.com/office/officeart/2008/layout/HorizontalMultiLevelHierarchy"/>
    <dgm:cxn modelId="{0DE48128-2001-4745-95BB-7EBEFA8B3B40}" type="presParOf" srcId="{5BA271A6-7257-4A37-893A-5AA236CD4865}" destId="{30356560-3309-4D0F-9C0B-4F5F970E4718}" srcOrd="0" destOrd="0" presId="urn:microsoft.com/office/officeart/2008/layout/HorizontalMultiLevelHierarchy"/>
    <dgm:cxn modelId="{8A6B6C17-31F4-442F-A580-CEFFA1592E1E}" type="presParOf" srcId="{5BA271A6-7257-4A37-893A-5AA236CD4865}" destId="{078B00C9-073E-4EA2-8A25-27D8F8B8F545}" srcOrd="1" destOrd="0" presId="urn:microsoft.com/office/officeart/2008/layout/HorizontalMultiLevelHierarchy"/>
    <dgm:cxn modelId="{76E6A70D-28A7-475E-8468-65B415FEEED1}" type="presParOf" srcId="{078B00C9-073E-4EA2-8A25-27D8F8B8F545}" destId="{EA8217E7-EE13-4FAF-9C95-E399CCBFCA10}" srcOrd="0" destOrd="0" presId="urn:microsoft.com/office/officeart/2008/layout/HorizontalMultiLevelHierarchy"/>
    <dgm:cxn modelId="{102E4AC0-45D8-44A9-B3A2-C08CE473D760}" type="presParOf" srcId="{EA8217E7-EE13-4FAF-9C95-E399CCBFCA10}" destId="{9EC97D43-D457-4104-8C95-4054BEA41622}" srcOrd="0" destOrd="0" presId="urn:microsoft.com/office/officeart/2008/layout/HorizontalMultiLevelHierarchy"/>
    <dgm:cxn modelId="{D85A85E6-9172-4D38-9331-BF6034D5E31F}" type="presParOf" srcId="{078B00C9-073E-4EA2-8A25-27D8F8B8F545}" destId="{FA839367-EF67-4A70-BD92-4D2611E68F5C}" srcOrd="1" destOrd="0" presId="urn:microsoft.com/office/officeart/2008/layout/HorizontalMultiLevelHierarchy"/>
    <dgm:cxn modelId="{EE7B0AD7-F9AE-4322-906E-95EA7B7435A8}" type="presParOf" srcId="{FA839367-EF67-4A70-BD92-4D2611E68F5C}" destId="{71C7FA1D-E0A8-4238-A43D-DE92E1353ADB}" srcOrd="0" destOrd="0" presId="urn:microsoft.com/office/officeart/2008/layout/HorizontalMultiLevelHierarchy"/>
    <dgm:cxn modelId="{90D12FC3-1F0B-445F-BD5E-B3C631E2FA1F}" type="presParOf" srcId="{FA839367-EF67-4A70-BD92-4D2611E68F5C}" destId="{338996B8-0551-4F57-B9BE-D44E98C71BA5}" srcOrd="1" destOrd="0" presId="urn:microsoft.com/office/officeart/2008/layout/HorizontalMultiLevelHierarchy"/>
    <dgm:cxn modelId="{B9ED49DA-70CA-499B-9F9C-4694C34A2D1F}" type="presParOf" srcId="{078B00C9-073E-4EA2-8A25-27D8F8B8F545}" destId="{D4C9357D-A258-417E-8572-9EBEA2E67AF8}" srcOrd="2" destOrd="0" presId="urn:microsoft.com/office/officeart/2008/layout/HorizontalMultiLevelHierarchy"/>
    <dgm:cxn modelId="{647B6A2A-AD77-4085-9DB2-F43A8B3A75AE}" type="presParOf" srcId="{D4C9357D-A258-417E-8572-9EBEA2E67AF8}" destId="{8453971E-1FD9-4BD9-AC76-8C35C6443E27}" srcOrd="0" destOrd="0" presId="urn:microsoft.com/office/officeart/2008/layout/HorizontalMultiLevelHierarchy"/>
    <dgm:cxn modelId="{9EC2907D-9ED7-4D5A-9199-F108B4525F9F}" type="presParOf" srcId="{078B00C9-073E-4EA2-8A25-27D8F8B8F545}" destId="{E2175E19-2888-408B-AFAA-C9F38731F569}" srcOrd="3" destOrd="0" presId="urn:microsoft.com/office/officeart/2008/layout/HorizontalMultiLevelHierarchy"/>
    <dgm:cxn modelId="{79FFB0FD-3A8C-4C21-ACF2-2DEC430490C5}" type="presParOf" srcId="{E2175E19-2888-408B-AFAA-C9F38731F569}" destId="{BAFDAE09-E06B-4A73-8901-7C29BCB56929}" srcOrd="0" destOrd="0" presId="urn:microsoft.com/office/officeart/2008/layout/HorizontalMultiLevelHierarchy"/>
    <dgm:cxn modelId="{DE05D5A5-B26A-4280-B540-270B266B6FC6}" type="presParOf" srcId="{E2175E19-2888-408B-AFAA-C9F38731F569}" destId="{0C627994-3E52-4335-BB54-4E72F1BEE625}" srcOrd="1" destOrd="0" presId="urn:microsoft.com/office/officeart/2008/layout/HorizontalMultiLevelHierarchy"/>
    <dgm:cxn modelId="{7A51570E-F56B-40D4-8DA8-E90D76CF321C}" type="presParOf" srcId="{078B00C9-073E-4EA2-8A25-27D8F8B8F545}" destId="{FE14A763-E407-46A6-B023-1D007E850073}" srcOrd="4" destOrd="0" presId="urn:microsoft.com/office/officeart/2008/layout/HorizontalMultiLevelHierarchy"/>
    <dgm:cxn modelId="{0E9C97CA-E809-4F00-8A43-954220DACFCD}" type="presParOf" srcId="{FE14A763-E407-46A6-B023-1D007E850073}" destId="{CEF48345-14F3-45D1-AC33-0E083ECACAF1}" srcOrd="0" destOrd="0" presId="urn:microsoft.com/office/officeart/2008/layout/HorizontalMultiLevelHierarchy"/>
    <dgm:cxn modelId="{D64CB923-EA8F-45AF-B1DE-C58ADB159892}" type="presParOf" srcId="{078B00C9-073E-4EA2-8A25-27D8F8B8F545}" destId="{FEDF3ABD-C369-420A-914E-7D77A8B900F3}" srcOrd="5" destOrd="0" presId="urn:microsoft.com/office/officeart/2008/layout/HorizontalMultiLevelHierarchy"/>
    <dgm:cxn modelId="{FB59C377-2E97-4A13-9010-E08AE00BAD81}" type="presParOf" srcId="{FEDF3ABD-C369-420A-914E-7D77A8B900F3}" destId="{1EF7325F-2582-4B2E-8D74-B4E4EAABA218}" srcOrd="0" destOrd="0" presId="urn:microsoft.com/office/officeart/2008/layout/HorizontalMultiLevelHierarchy"/>
    <dgm:cxn modelId="{92A2C512-7077-4407-8636-3D541ECC02BF}" type="presParOf" srcId="{FEDF3ABD-C369-420A-914E-7D77A8B900F3}" destId="{BC5F9E35-FB62-4F54-8263-F90DE645D4A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78B57-6C7B-4439-9630-8585817B20C5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957EC77-23FD-4502-BBF3-65A984740881}">
      <dgm:prSet phldrT="[Texte]"/>
      <dgm:spPr/>
      <dgm:t>
        <a:bodyPr/>
        <a:lstStyle/>
        <a:p>
          <a:pPr algn="ctr"/>
          <a:r>
            <a:rPr lang="fr-FR" b="1" dirty="0" smtClean="0"/>
            <a:t>Thème 1 – Histoire </a:t>
          </a:r>
          <a:endParaRPr lang="fr-FR" b="1" dirty="0"/>
        </a:p>
      </dgm:t>
    </dgm:pt>
    <dgm:pt modelId="{D6CEC6C0-0DAB-4BEE-9A23-6EE29A82410F}" type="parTrans" cxnId="{997838F7-A704-41E6-A387-5AF9137AC63F}">
      <dgm:prSet/>
      <dgm:spPr/>
      <dgm:t>
        <a:bodyPr/>
        <a:lstStyle/>
        <a:p>
          <a:endParaRPr lang="fr-FR"/>
        </a:p>
      </dgm:t>
    </dgm:pt>
    <dgm:pt modelId="{3161402E-F33E-4391-9701-B6C61C3B7C66}" type="sibTrans" cxnId="{997838F7-A704-41E6-A387-5AF9137AC63F}">
      <dgm:prSet/>
      <dgm:spPr/>
      <dgm:t>
        <a:bodyPr/>
        <a:lstStyle/>
        <a:p>
          <a:endParaRPr lang="fr-FR"/>
        </a:p>
      </dgm:t>
    </dgm:pt>
    <dgm:pt modelId="{084CE540-D45F-437B-87BA-4501B819BB8F}">
      <dgm:prSet phldrT="[Texte]"/>
      <dgm:spPr/>
      <dgm:t>
        <a:bodyPr/>
        <a:lstStyle/>
        <a:p>
          <a:pPr algn="ctr"/>
          <a:r>
            <a:rPr lang="fr-FR" b="1" dirty="0" smtClean="0"/>
            <a:t>Mise en relation et circulations </a:t>
          </a:r>
          <a:endParaRPr lang="fr-FR" b="1" dirty="0"/>
        </a:p>
      </dgm:t>
    </dgm:pt>
    <dgm:pt modelId="{3AE5607E-AD1D-46B7-BBDE-AFCD75078FA3}" type="parTrans" cxnId="{CABBB6A4-E754-4A41-8932-1A9384E33623}">
      <dgm:prSet/>
      <dgm:spPr/>
      <dgm:t>
        <a:bodyPr/>
        <a:lstStyle/>
        <a:p>
          <a:endParaRPr lang="fr-FR"/>
        </a:p>
      </dgm:t>
    </dgm:pt>
    <dgm:pt modelId="{0A0445A8-8A59-4703-ADCD-09751384A71A}" type="sibTrans" cxnId="{CABBB6A4-E754-4A41-8932-1A9384E33623}">
      <dgm:prSet/>
      <dgm:spPr/>
      <dgm:t>
        <a:bodyPr/>
        <a:lstStyle/>
        <a:p>
          <a:endParaRPr lang="fr-FR"/>
        </a:p>
      </dgm:t>
    </dgm:pt>
    <dgm:pt modelId="{C0B5DCC8-AFA2-4BBB-A49E-73EF96B9E7F9}">
      <dgm:prSet phldrT="[Texte]"/>
      <dgm:spPr/>
      <dgm:t>
        <a:bodyPr/>
        <a:lstStyle/>
        <a:p>
          <a:pPr algn="ctr"/>
          <a:r>
            <a:rPr lang="fr-FR" b="1" dirty="0" smtClean="0"/>
            <a:t>Thème 2 - Histoire  </a:t>
          </a:r>
          <a:endParaRPr lang="fr-FR" b="1" dirty="0"/>
        </a:p>
      </dgm:t>
    </dgm:pt>
    <dgm:pt modelId="{BA21A99F-0160-468D-B116-71424B1994C1}" type="parTrans" cxnId="{1526B63D-D0C8-46AB-9734-58BB0C70A3A1}">
      <dgm:prSet/>
      <dgm:spPr/>
      <dgm:t>
        <a:bodyPr/>
        <a:lstStyle/>
        <a:p>
          <a:endParaRPr lang="fr-FR"/>
        </a:p>
      </dgm:t>
    </dgm:pt>
    <dgm:pt modelId="{D684757F-541C-4EBF-968F-9C49078A0E70}" type="sibTrans" cxnId="{1526B63D-D0C8-46AB-9734-58BB0C70A3A1}">
      <dgm:prSet/>
      <dgm:spPr/>
      <dgm:t>
        <a:bodyPr/>
        <a:lstStyle/>
        <a:p>
          <a:endParaRPr lang="fr-FR"/>
        </a:p>
      </dgm:t>
    </dgm:pt>
    <dgm:pt modelId="{77B6B521-11A2-4C18-8BDA-102828D06FDD}">
      <dgm:prSet phldrT="[Texte]"/>
      <dgm:spPr/>
      <dgm:t>
        <a:bodyPr/>
        <a:lstStyle/>
        <a:p>
          <a:pPr algn="ctr"/>
          <a:r>
            <a:rPr lang="fr-FR" b="1" dirty="0" smtClean="0"/>
            <a:t>Une « ère des Révolutions » </a:t>
          </a:r>
          <a:endParaRPr lang="fr-FR" b="1" dirty="0"/>
        </a:p>
      </dgm:t>
    </dgm:pt>
    <dgm:pt modelId="{D2CC74A6-C6C1-4A15-948C-82C3DE070D5C}" type="parTrans" cxnId="{8B3E6F73-5EDD-4978-92C4-DD9628E25DAB}">
      <dgm:prSet/>
      <dgm:spPr/>
      <dgm:t>
        <a:bodyPr/>
        <a:lstStyle/>
        <a:p>
          <a:endParaRPr lang="fr-FR"/>
        </a:p>
      </dgm:t>
    </dgm:pt>
    <dgm:pt modelId="{71B9AD92-32F4-484F-8C8E-CC124ED243C7}" type="sibTrans" cxnId="{8B3E6F73-5EDD-4978-92C4-DD9628E25DAB}">
      <dgm:prSet/>
      <dgm:spPr/>
      <dgm:t>
        <a:bodyPr/>
        <a:lstStyle/>
        <a:p>
          <a:endParaRPr lang="fr-FR"/>
        </a:p>
      </dgm:t>
    </dgm:pt>
    <dgm:pt modelId="{573A6992-A03E-4BD1-9FFA-19F526C045CF}">
      <dgm:prSet phldrT="[Texte]"/>
      <dgm:spPr/>
      <dgm:t>
        <a:bodyPr/>
        <a:lstStyle/>
        <a:p>
          <a:pPr algn="ctr"/>
          <a:r>
            <a:rPr lang="fr-FR" b="1" dirty="0" smtClean="0"/>
            <a:t>« Bouclage du monde »</a:t>
          </a:r>
          <a:endParaRPr lang="fr-FR" b="1" dirty="0"/>
        </a:p>
      </dgm:t>
    </dgm:pt>
    <dgm:pt modelId="{1C38E784-93F8-4E1A-AFBD-9F57586A65D0}" type="parTrans" cxnId="{D6F736C5-991E-4092-97B5-CFE45935F857}">
      <dgm:prSet/>
      <dgm:spPr/>
      <dgm:t>
        <a:bodyPr/>
        <a:lstStyle/>
        <a:p>
          <a:endParaRPr lang="fr-FR"/>
        </a:p>
      </dgm:t>
    </dgm:pt>
    <dgm:pt modelId="{88847C4F-CE6F-43D5-90B7-869261D18F27}" type="sibTrans" cxnId="{D6F736C5-991E-4092-97B5-CFE45935F857}">
      <dgm:prSet/>
      <dgm:spPr/>
      <dgm:t>
        <a:bodyPr/>
        <a:lstStyle/>
        <a:p>
          <a:endParaRPr lang="fr-FR"/>
        </a:p>
      </dgm:t>
    </dgm:pt>
    <dgm:pt modelId="{4D6B0410-097E-4422-A276-16800D7C25B4}">
      <dgm:prSet phldrT="[Texte]"/>
      <dgm:spPr/>
      <dgm:t>
        <a:bodyPr/>
        <a:lstStyle/>
        <a:p>
          <a:pPr algn="ctr"/>
          <a:r>
            <a:rPr lang="fr-FR" b="1" dirty="0" smtClean="0"/>
            <a:t>Première mondialisation</a:t>
          </a:r>
          <a:endParaRPr lang="fr-FR" b="1" dirty="0"/>
        </a:p>
      </dgm:t>
    </dgm:pt>
    <dgm:pt modelId="{B5D0C240-D6A7-41FA-A0BB-E48DB3C8B7EC}" type="parTrans" cxnId="{FB643F6E-2AFC-44E6-8ACF-EBC33B6BC106}">
      <dgm:prSet/>
      <dgm:spPr/>
      <dgm:t>
        <a:bodyPr/>
        <a:lstStyle/>
        <a:p>
          <a:endParaRPr lang="fr-FR"/>
        </a:p>
      </dgm:t>
    </dgm:pt>
    <dgm:pt modelId="{4F792358-3C56-48CE-83CD-3E28BE03E475}" type="sibTrans" cxnId="{FB643F6E-2AFC-44E6-8ACF-EBC33B6BC106}">
      <dgm:prSet/>
      <dgm:spPr/>
      <dgm:t>
        <a:bodyPr/>
        <a:lstStyle/>
        <a:p>
          <a:endParaRPr lang="fr-FR"/>
        </a:p>
      </dgm:t>
    </dgm:pt>
    <dgm:pt modelId="{4FC3CDEE-5055-42C8-ABF5-73261B2FC6AA}">
      <dgm:prSet phldrT="[Texte]"/>
      <dgm:spPr/>
      <dgm:t>
        <a:bodyPr/>
        <a:lstStyle/>
        <a:p>
          <a:pPr algn="ctr"/>
          <a:r>
            <a:rPr lang="fr-FR" b="1" dirty="0" smtClean="0"/>
            <a:t>Des acteurs incarnant circulation des idées  : Rochambeau, Lafayette, Paine, Brissot, Dessalines, Toussaint Louverture </a:t>
          </a:r>
          <a:endParaRPr lang="fr-FR" b="1" dirty="0"/>
        </a:p>
      </dgm:t>
    </dgm:pt>
    <dgm:pt modelId="{C9A43406-1356-4DC7-A36F-C8D81D4338DA}" type="parTrans" cxnId="{DA9C08ED-89CB-4B05-B863-0CD6C96C4F20}">
      <dgm:prSet/>
      <dgm:spPr/>
      <dgm:t>
        <a:bodyPr/>
        <a:lstStyle/>
        <a:p>
          <a:endParaRPr lang="fr-FR"/>
        </a:p>
      </dgm:t>
    </dgm:pt>
    <dgm:pt modelId="{F8AA04AC-91A2-4C2F-94FA-409E77220BB7}" type="sibTrans" cxnId="{DA9C08ED-89CB-4B05-B863-0CD6C96C4F20}">
      <dgm:prSet/>
      <dgm:spPr/>
      <dgm:t>
        <a:bodyPr/>
        <a:lstStyle/>
        <a:p>
          <a:endParaRPr lang="fr-FR"/>
        </a:p>
      </dgm:t>
    </dgm:pt>
    <dgm:pt modelId="{A09399CC-6E99-4856-B7DC-44B8F99F2374}">
      <dgm:prSet phldrT="[Texte]"/>
      <dgm:spPr/>
      <dgm:t>
        <a:bodyPr/>
        <a:lstStyle/>
        <a:p>
          <a:pPr algn="ctr"/>
          <a:r>
            <a:rPr lang="fr-FR" b="1" dirty="0" smtClean="0"/>
            <a:t>Un fil conducteur  Des sociétés « atlantiques » aspirant à la liberté</a:t>
          </a:r>
          <a:endParaRPr lang="fr-FR" b="1" dirty="0"/>
        </a:p>
      </dgm:t>
    </dgm:pt>
    <dgm:pt modelId="{6E345C09-BCF5-4897-9C5E-DF6617F59189}" type="parTrans" cxnId="{3E844E6C-BF0C-4AB1-B0A8-52206C13BAD1}">
      <dgm:prSet/>
      <dgm:spPr/>
      <dgm:t>
        <a:bodyPr/>
        <a:lstStyle/>
        <a:p>
          <a:endParaRPr lang="fr-FR"/>
        </a:p>
      </dgm:t>
    </dgm:pt>
    <dgm:pt modelId="{2B65856D-AE9F-4670-9D0D-47741909C3A5}" type="sibTrans" cxnId="{3E844E6C-BF0C-4AB1-B0A8-52206C13BAD1}">
      <dgm:prSet/>
      <dgm:spPr/>
      <dgm:t>
        <a:bodyPr/>
        <a:lstStyle/>
        <a:p>
          <a:endParaRPr lang="fr-FR"/>
        </a:p>
      </dgm:t>
    </dgm:pt>
    <dgm:pt modelId="{C3BD57B1-50EA-43DE-8FAD-DDA6C8BE928F}">
      <dgm:prSet phldrT="[Texte]"/>
      <dgm:spPr/>
      <dgm:t>
        <a:bodyPr/>
        <a:lstStyle/>
        <a:p>
          <a:pPr algn="ctr"/>
          <a:r>
            <a:rPr lang="fr-FR" b="1" dirty="0" smtClean="0"/>
            <a:t>La Révolution de St Domingue dans le champ de cette «  ébullition révolutionnaire »   </a:t>
          </a:r>
          <a:endParaRPr lang="fr-FR" b="1" dirty="0"/>
        </a:p>
      </dgm:t>
    </dgm:pt>
    <dgm:pt modelId="{FAB8362A-9CB5-47A6-B151-8202404D0883}" type="parTrans" cxnId="{19BE095F-749D-48A3-A45B-F2F87C74B36E}">
      <dgm:prSet/>
      <dgm:spPr/>
      <dgm:t>
        <a:bodyPr/>
        <a:lstStyle/>
        <a:p>
          <a:endParaRPr lang="fr-FR"/>
        </a:p>
      </dgm:t>
    </dgm:pt>
    <dgm:pt modelId="{97B9299E-6C92-4C17-8664-2445C42AB977}" type="sibTrans" cxnId="{19BE095F-749D-48A3-A45B-F2F87C74B36E}">
      <dgm:prSet/>
      <dgm:spPr/>
      <dgm:t>
        <a:bodyPr/>
        <a:lstStyle/>
        <a:p>
          <a:endParaRPr lang="fr-FR"/>
        </a:p>
      </dgm:t>
    </dgm:pt>
    <dgm:pt modelId="{83349155-F6FB-4901-A513-1E01B147F055}" type="pres">
      <dgm:prSet presAssocID="{02B78B57-6C7B-4439-9630-8585817B20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41CD82-BBA4-43FE-85A3-631827024B9C}" type="pres">
      <dgm:prSet presAssocID="{02B78B57-6C7B-4439-9630-8585817B20C5}" presName="node1" presStyleLbl="node1" presStyleIdx="0" presStyleCnt="2" custLinFactNeighborX="-5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25A1A0-CE32-42E0-A5C2-6EA26A177F5F}" type="pres">
      <dgm:prSet presAssocID="{02B78B57-6C7B-4439-9630-8585817B20C5}" presName="sibTrans" presStyleLbl="bgShp" presStyleIdx="0" presStyleCnt="1" custScaleX="102403" custLinFactNeighborX="2180" custLinFactNeighborY="585"/>
      <dgm:spPr/>
      <dgm:t>
        <a:bodyPr/>
        <a:lstStyle/>
        <a:p>
          <a:endParaRPr lang="fr-FR"/>
        </a:p>
      </dgm:t>
    </dgm:pt>
    <dgm:pt modelId="{8B1854FF-4308-4910-BE21-711E7096BE65}" type="pres">
      <dgm:prSet presAssocID="{02B78B57-6C7B-4439-9630-8585817B20C5}" presName="node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791B44-D228-4BB5-814D-B0C81AFD0AEB}" type="pres">
      <dgm:prSet presAssocID="{02B78B57-6C7B-4439-9630-8585817B20C5}" presName="sp1" presStyleCnt="0"/>
      <dgm:spPr/>
      <dgm:t>
        <a:bodyPr/>
        <a:lstStyle/>
        <a:p>
          <a:endParaRPr lang="fr-FR"/>
        </a:p>
      </dgm:t>
    </dgm:pt>
    <dgm:pt modelId="{BF72A6D1-A3E1-4C1A-9623-5B02FA634FC0}" type="pres">
      <dgm:prSet presAssocID="{02B78B57-6C7B-4439-9630-8585817B20C5}" presName="sp2" presStyleCnt="0"/>
      <dgm:spPr/>
      <dgm:t>
        <a:bodyPr/>
        <a:lstStyle/>
        <a:p>
          <a:endParaRPr lang="fr-FR"/>
        </a:p>
      </dgm:t>
    </dgm:pt>
  </dgm:ptLst>
  <dgm:cxnLst>
    <dgm:cxn modelId="{DA9C08ED-89CB-4B05-B863-0CD6C96C4F20}" srcId="{C0B5DCC8-AFA2-4BBB-A49E-73EF96B9E7F9}" destId="{4FC3CDEE-5055-42C8-ABF5-73261B2FC6AA}" srcOrd="1" destOrd="0" parTransId="{C9A43406-1356-4DC7-A36F-C8D81D4338DA}" sibTransId="{F8AA04AC-91A2-4C2F-94FA-409E77220BB7}"/>
    <dgm:cxn modelId="{F65A2104-ADA0-4F94-BF28-418E701B4787}" type="presOf" srcId="{4D6B0410-097E-4422-A276-16800D7C25B4}" destId="{3441CD82-BBA4-43FE-85A3-631827024B9C}" srcOrd="0" destOrd="3" presId="urn:microsoft.com/office/officeart/2005/8/layout/cycle3"/>
    <dgm:cxn modelId="{CABBB6A4-E754-4A41-8932-1A9384E33623}" srcId="{C957EC77-23FD-4502-BBF3-65A984740881}" destId="{084CE540-D45F-437B-87BA-4501B819BB8F}" srcOrd="0" destOrd="0" parTransId="{3AE5607E-AD1D-46B7-BBDE-AFCD75078FA3}" sibTransId="{0A0445A8-8A59-4703-ADCD-09751384A71A}"/>
    <dgm:cxn modelId="{D6F736C5-991E-4092-97B5-CFE45935F857}" srcId="{C957EC77-23FD-4502-BBF3-65A984740881}" destId="{573A6992-A03E-4BD1-9FFA-19F526C045CF}" srcOrd="1" destOrd="0" parTransId="{1C38E784-93F8-4E1A-AFBD-9F57586A65D0}" sibTransId="{88847C4F-CE6F-43D5-90B7-869261D18F27}"/>
    <dgm:cxn modelId="{FB643F6E-2AFC-44E6-8ACF-EBC33B6BC106}" srcId="{C957EC77-23FD-4502-BBF3-65A984740881}" destId="{4D6B0410-097E-4422-A276-16800D7C25B4}" srcOrd="2" destOrd="0" parTransId="{B5D0C240-D6A7-41FA-A0BB-E48DB3C8B7EC}" sibTransId="{4F792358-3C56-48CE-83CD-3E28BE03E475}"/>
    <dgm:cxn modelId="{50CAB143-2C3C-4B70-9741-507401EDD8A9}" type="presOf" srcId="{C957EC77-23FD-4502-BBF3-65A984740881}" destId="{3441CD82-BBA4-43FE-85A3-631827024B9C}" srcOrd="0" destOrd="0" presId="urn:microsoft.com/office/officeart/2005/8/layout/cycle3"/>
    <dgm:cxn modelId="{9750BDA0-93E5-420B-9758-BED9A493309D}" type="presOf" srcId="{3161402E-F33E-4391-9701-B6C61C3B7C66}" destId="{F825A1A0-CE32-42E0-A5C2-6EA26A177F5F}" srcOrd="0" destOrd="0" presId="urn:microsoft.com/office/officeart/2005/8/layout/cycle3"/>
    <dgm:cxn modelId="{ACD9C388-F70F-4BF7-9875-8846D17352E4}" type="presOf" srcId="{02B78B57-6C7B-4439-9630-8585817B20C5}" destId="{83349155-F6FB-4901-A513-1E01B147F055}" srcOrd="0" destOrd="0" presId="urn:microsoft.com/office/officeart/2005/8/layout/cycle3"/>
    <dgm:cxn modelId="{8B3E6F73-5EDD-4978-92C4-DD9628E25DAB}" srcId="{C0B5DCC8-AFA2-4BBB-A49E-73EF96B9E7F9}" destId="{77B6B521-11A2-4C18-8BDA-102828D06FDD}" srcOrd="0" destOrd="0" parTransId="{D2CC74A6-C6C1-4A15-948C-82C3DE070D5C}" sibTransId="{71B9AD92-32F4-484F-8C8E-CC124ED243C7}"/>
    <dgm:cxn modelId="{3174E89B-CDC7-4D29-B508-F4668DBE0AD8}" type="presOf" srcId="{084CE540-D45F-437B-87BA-4501B819BB8F}" destId="{3441CD82-BBA4-43FE-85A3-631827024B9C}" srcOrd="0" destOrd="1" presId="urn:microsoft.com/office/officeart/2005/8/layout/cycle3"/>
    <dgm:cxn modelId="{21365F84-AA31-4323-A41F-1AE5213BA0A1}" type="presOf" srcId="{C3BD57B1-50EA-43DE-8FAD-DDA6C8BE928F}" destId="{8B1854FF-4308-4910-BE21-711E7096BE65}" srcOrd="0" destOrd="4" presId="urn:microsoft.com/office/officeart/2005/8/layout/cycle3"/>
    <dgm:cxn modelId="{1526B63D-D0C8-46AB-9734-58BB0C70A3A1}" srcId="{02B78B57-6C7B-4439-9630-8585817B20C5}" destId="{C0B5DCC8-AFA2-4BBB-A49E-73EF96B9E7F9}" srcOrd="1" destOrd="0" parTransId="{BA21A99F-0160-468D-B116-71424B1994C1}" sibTransId="{D684757F-541C-4EBF-968F-9C49078A0E70}"/>
    <dgm:cxn modelId="{3E844E6C-BF0C-4AB1-B0A8-52206C13BAD1}" srcId="{C0B5DCC8-AFA2-4BBB-A49E-73EF96B9E7F9}" destId="{A09399CC-6E99-4856-B7DC-44B8F99F2374}" srcOrd="2" destOrd="0" parTransId="{6E345C09-BCF5-4897-9C5E-DF6617F59189}" sibTransId="{2B65856D-AE9F-4670-9D0D-47741909C3A5}"/>
    <dgm:cxn modelId="{B6AE4BFA-D5F4-4A71-A0A0-ABA3F3B8BB42}" type="presOf" srcId="{77B6B521-11A2-4C18-8BDA-102828D06FDD}" destId="{8B1854FF-4308-4910-BE21-711E7096BE65}" srcOrd="0" destOrd="1" presId="urn:microsoft.com/office/officeart/2005/8/layout/cycle3"/>
    <dgm:cxn modelId="{D755D64A-93BD-4FF2-9F1C-8FF624DDE062}" type="presOf" srcId="{4FC3CDEE-5055-42C8-ABF5-73261B2FC6AA}" destId="{8B1854FF-4308-4910-BE21-711E7096BE65}" srcOrd="0" destOrd="2" presId="urn:microsoft.com/office/officeart/2005/8/layout/cycle3"/>
    <dgm:cxn modelId="{36AE3889-9396-43E5-8379-2414E48E8CEA}" type="presOf" srcId="{573A6992-A03E-4BD1-9FFA-19F526C045CF}" destId="{3441CD82-BBA4-43FE-85A3-631827024B9C}" srcOrd="0" destOrd="2" presId="urn:microsoft.com/office/officeart/2005/8/layout/cycle3"/>
    <dgm:cxn modelId="{91CBFBC4-A7FA-43F7-9454-29BCEB2C1ECE}" type="presOf" srcId="{A09399CC-6E99-4856-B7DC-44B8F99F2374}" destId="{8B1854FF-4308-4910-BE21-711E7096BE65}" srcOrd="0" destOrd="3" presId="urn:microsoft.com/office/officeart/2005/8/layout/cycle3"/>
    <dgm:cxn modelId="{19BE095F-749D-48A3-A45B-F2F87C74B36E}" srcId="{C0B5DCC8-AFA2-4BBB-A49E-73EF96B9E7F9}" destId="{C3BD57B1-50EA-43DE-8FAD-DDA6C8BE928F}" srcOrd="3" destOrd="0" parTransId="{FAB8362A-9CB5-47A6-B151-8202404D0883}" sibTransId="{97B9299E-6C92-4C17-8664-2445C42AB977}"/>
    <dgm:cxn modelId="{997838F7-A704-41E6-A387-5AF9137AC63F}" srcId="{02B78B57-6C7B-4439-9630-8585817B20C5}" destId="{C957EC77-23FD-4502-BBF3-65A984740881}" srcOrd="0" destOrd="0" parTransId="{D6CEC6C0-0DAB-4BEE-9A23-6EE29A82410F}" sibTransId="{3161402E-F33E-4391-9701-B6C61C3B7C66}"/>
    <dgm:cxn modelId="{454A9A82-E7B0-406D-A46A-E74800F84C3F}" type="presOf" srcId="{C0B5DCC8-AFA2-4BBB-A49E-73EF96B9E7F9}" destId="{8B1854FF-4308-4910-BE21-711E7096BE65}" srcOrd="0" destOrd="0" presId="urn:microsoft.com/office/officeart/2005/8/layout/cycle3"/>
    <dgm:cxn modelId="{08A7484F-49D7-4654-8E49-71A3D519661F}" type="presParOf" srcId="{83349155-F6FB-4901-A513-1E01B147F055}" destId="{3441CD82-BBA4-43FE-85A3-631827024B9C}" srcOrd="0" destOrd="0" presId="urn:microsoft.com/office/officeart/2005/8/layout/cycle3"/>
    <dgm:cxn modelId="{9E14BF02-A916-452E-A4EC-3CED85BD699A}" type="presParOf" srcId="{83349155-F6FB-4901-A513-1E01B147F055}" destId="{F825A1A0-CE32-42E0-A5C2-6EA26A177F5F}" srcOrd="1" destOrd="0" presId="urn:microsoft.com/office/officeart/2005/8/layout/cycle3"/>
    <dgm:cxn modelId="{BD7C5C82-8FA0-473E-AD7E-53CAADAB2BEB}" type="presParOf" srcId="{83349155-F6FB-4901-A513-1E01B147F055}" destId="{8B1854FF-4308-4910-BE21-711E7096BE65}" srcOrd="2" destOrd="0" presId="urn:microsoft.com/office/officeart/2005/8/layout/cycle3"/>
    <dgm:cxn modelId="{252020C3-70D2-4454-B751-095176F54E47}" type="presParOf" srcId="{83349155-F6FB-4901-A513-1E01B147F055}" destId="{D5791B44-D228-4BB5-814D-B0C81AFD0AEB}" srcOrd="3" destOrd="0" presId="urn:microsoft.com/office/officeart/2005/8/layout/cycle3"/>
    <dgm:cxn modelId="{617E4536-3B39-42F9-AFB3-5824A3BE45BB}" type="presParOf" srcId="{83349155-F6FB-4901-A513-1E01B147F055}" destId="{BF72A6D1-A3E1-4C1A-9623-5B02FA634FC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606C8-30F9-4DB0-98F2-743B64CE3BBA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645FB1E7-C0D4-4B2A-8443-634CEC9E65B1}">
      <dgm:prSet phldrT="[Texte]" phldr="1"/>
      <dgm:spPr/>
      <dgm:t>
        <a:bodyPr/>
        <a:lstStyle/>
        <a:p>
          <a:endParaRPr lang="fr-FR"/>
        </a:p>
      </dgm:t>
    </dgm:pt>
    <dgm:pt modelId="{F0FC80A1-514F-47FC-802B-00E477835EEB}" type="parTrans" cxnId="{57D6EC38-E3D4-4B89-BED9-BFB22E554B12}">
      <dgm:prSet/>
      <dgm:spPr/>
      <dgm:t>
        <a:bodyPr/>
        <a:lstStyle/>
        <a:p>
          <a:endParaRPr lang="fr-FR"/>
        </a:p>
      </dgm:t>
    </dgm:pt>
    <dgm:pt modelId="{FB9C8065-CCA1-4598-8A27-3120393B5A17}" type="sibTrans" cxnId="{57D6EC38-E3D4-4B89-BED9-BFB22E554B12}">
      <dgm:prSet/>
      <dgm:spPr/>
      <dgm:t>
        <a:bodyPr/>
        <a:lstStyle/>
        <a:p>
          <a:endParaRPr lang="fr-FR"/>
        </a:p>
      </dgm:t>
    </dgm:pt>
    <dgm:pt modelId="{C588957D-A244-428D-99E3-321A0B4D2D4D}">
      <dgm:prSet phldrT="[Texte]"/>
      <dgm:spPr/>
      <dgm:t>
        <a:bodyPr/>
        <a:lstStyle/>
        <a:p>
          <a:endParaRPr lang="fr-FR" b="0" dirty="0"/>
        </a:p>
      </dgm:t>
    </dgm:pt>
    <dgm:pt modelId="{6DD92977-6E32-4B1D-BE5C-8BD5B5B92855}" type="parTrans" cxnId="{94364AAE-115D-4632-91FB-FAA6BB7AFA12}">
      <dgm:prSet/>
      <dgm:spPr/>
      <dgm:t>
        <a:bodyPr/>
        <a:lstStyle/>
        <a:p>
          <a:endParaRPr lang="fr-FR"/>
        </a:p>
      </dgm:t>
    </dgm:pt>
    <dgm:pt modelId="{897172B6-F201-4EF6-A487-A95BD2129A99}" type="sibTrans" cxnId="{94364AAE-115D-4632-91FB-FAA6BB7AFA12}">
      <dgm:prSet/>
      <dgm:spPr/>
      <dgm:t>
        <a:bodyPr/>
        <a:lstStyle/>
        <a:p>
          <a:endParaRPr lang="fr-FR"/>
        </a:p>
      </dgm:t>
    </dgm:pt>
    <dgm:pt modelId="{66183BFD-3CF0-46DC-A174-BE690E037BB0}">
      <dgm:prSet phldrT="[Texte]" phldr="1"/>
      <dgm:spPr/>
      <dgm:t>
        <a:bodyPr/>
        <a:lstStyle/>
        <a:p>
          <a:endParaRPr lang="fr-FR"/>
        </a:p>
      </dgm:t>
    </dgm:pt>
    <dgm:pt modelId="{B91BC456-EF2B-4287-AC98-714DA985DD2B}" type="parTrans" cxnId="{9167EDBA-86B9-4E12-AEC0-91E0AA8663D5}">
      <dgm:prSet/>
      <dgm:spPr/>
      <dgm:t>
        <a:bodyPr/>
        <a:lstStyle/>
        <a:p>
          <a:endParaRPr lang="fr-FR"/>
        </a:p>
      </dgm:t>
    </dgm:pt>
    <dgm:pt modelId="{2FFA44A9-5313-4B38-94C0-002E16E79A7C}" type="sibTrans" cxnId="{9167EDBA-86B9-4E12-AEC0-91E0AA8663D5}">
      <dgm:prSet/>
      <dgm:spPr/>
      <dgm:t>
        <a:bodyPr/>
        <a:lstStyle/>
        <a:p>
          <a:endParaRPr lang="fr-FR"/>
        </a:p>
      </dgm:t>
    </dgm:pt>
    <dgm:pt modelId="{ED703EE7-680E-4CA2-B9AA-7A061D44811A}">
      <dgm:prSet phldrT="[Texte]" phldr="1"/>
      <dgm:spPr/>
      <dgm:t>
        <a:bodyPr/>
        <a:lstStyle/>
        <a:p>
          <a:endParaRPr lang="fr-FR"/>
        </a:p>
      </dgm:t>
    </dgm:pt>
    <dgm:pt modelId="{9511ACDD-8229-4A7D-826B-5C78BF8A730D}" type="parTrans" cxnId="{F002909C-8E6A-4F11-90C8-B1D66C08F8CE}">
      <dgm:prSet/>
      <dgm:spPr/>
      <dgm:t>
        <a:bodyPr/>
        <a:lstStyle/>
        <a:p>
          <a:endParaRPr lang="fr-FR"/>
        </a:p>
      </dgm:t>
    </dgm:pt>
    <dgm:pt modelId="{6F76987B-3DB0-4511-8A63-A8D8D167F9CE}" type="sibTrans" cxnId="{F002909C-8E6A-4F11-90C8-B1D66C08F8CE}">
      <dgm:prSet/>
      <dgm:spPr/>
      <dgm:t>
        <a:bodyPr/>
        <a:lstStyle/>
        <a:p>
          <a:endParaRPr lang="fr-FR"/>
        </a:p>
      </dgm:t>
    </dgm:pt>
    <dgm:pt modelId="{F48A1017-4100-4440-BD62-1A6AA43B4665}">
      <dgm:prSet phldrT="[Texte]"/>
      <dgm:spPr/>
      <dgm:t>
        <a:bodyPr/>
        <a:lstStyle/>
        <a:p>
          <a:endParaRPr lang="fr-FR" dirty="0"/>
        </a:p>
      </dgm:t>
    </dgm:pt>
    <dgm:pt modelId="{7B659120-F5A2-4EC4-893D-BDDEFBD1D558}" type="parTrans" cxnId="{46EE884F-1EAF-4064-BAFD-6EE5B5C71CC9}">
      <dgm:prSet/>
      <dgm:spPr/>
      <dgm:t>
        <a:bodyPr/>
        <a:lstStyle/>
        <a:p>
          <a:endParaRPr lang="fr-FR"/>
        </a:p>
      </dgm:t>
    </dgm:pt>
    <dgm:pt modelId="{9C765B68-D30C-4B11-B3C6-1C16F5B84121}" type="sibTrans" cxnId="{46EE884F-1EAF-4064-BAFD-6EE5B5C71CC9}">
      <dgm:prSet/>
      <dgm:spPr/>
      <dgm:t>
        <a:bodyPr/>
        <a:lstStyle/>
        <a:p>
          <a:endParaRPr lang="fr-FR"/>
        </a:p>
      </dgm:t>
    </dgm:pt>
    <dgm:pt modelId="{6FEF3D36-93EE-41C4-8F8D-11DA61CC159F}" type="pres">
      <dgm:prSet presAssocID="{FD7606C8-30F9-4DB0-98F2-743B64CE3B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E175DCE-EDB3-474E-A024-3D59B0D67EBF}" type="pres">
      <dgm:prSet presAssocID="{645FB1E7-C0D4-4B2A-8443-634CEC9E65B1}" presName="composite" presStyleCnt="0"/>
      <dgm:spPr/>
    </dgm:pt>
    <dgm:pt modelId="{F2E2E3E1-2AEE-46F9-A8E7-F31F74598BEF}" type="pres">
      <dgm:prSet presAssocID="{645FB1E7-C0D4-4B2A-8443-634CEC9E65B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D14F34-FD55-4A71-8E59-AF9AFB321174}" type="pres">
      <dgm:prSet presAssocID="{645FB1E7-C0D4-4B2A-8443-634CEC9E65B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506270-3D38-4F04-BBFA-9A0586F198BD}" type="pres">
      <dgm:prSet presAssocID="{FB9C8065-CCA1-4598-8A27-3120393B5A17}" presName="sp" presStyleCnt="0"/>
      <dgm:spPr/>
    </dgm:pt>
    <dgm:pt modelId="{78F1914E-CC00-41FA-A3E5-5C66AED6A1D7}" type="pres">
      <dgm:prSet presAssocID="{66183BFD-3CF0-46DC-A174-BE690E037BB0}" presName="composite" presStyleCnt="0"/>
      <dgm:spPr/>
    </dgm:pt>
    <dgm:pt modelId="{A9C73EF3-D302-41F5-A41C-9E2F9F437787}" type="pres">
      <dgm:prSet presAssocID="{66183BFD-3CF0-46DC-A174-BE690E037BB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F3BEDB-8B17-4CD6-A56C-BF0F79345388}" type="pres">
      <dgm:prSet presAssocID="{66183BFD-3CF0-46DC-A174-BE690E037BB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81BD78-5F78-481D-9C8B-29AE444EA61D}" type="pres">
      <dgm:prSet presAssocID="{2FFA44A9-5313-4B38-94C0-002E16E79A7C}" presName="sp" presStyleCnt="0"/>
      <dgm:spPr/>
    </dgm:pt>
    <dgm:pt modelId="{130561DD-E53A-4692-AD81-422D26371969}" type="pres">
      <dgm:prSet presAssocID="{ED703EE7-680E-4CA2-B9AA-7A061D44811A}" presName="composite" presStyleCnt="0"/>
      <dgm:spPr/>
    </dgm:pt>
    <dgm:pt modelId="{CA3107FC-E1C5-409C-909A-1C0BDC394A1F}" type="pres">
      <dgm:prSet presAssocID="{ED703EE7-680E-4CA2-B9AA-7A061D44811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19762F-BBE2-4152-AF7E-525F2DE7F526}" type="pres">
      <dgm:prSet presAssocID="{ED703EE7-680E-4CA2-B9AA-7A061D44811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078ED80-12EE-44CB-BC1B-A0D89C2F43D2}" type="presOf" srcId="{645FB1E7-C0D4-4B2A-8443-634CEC9E65B1}" destId="{F2E2E3E1-2AEE-46F9-A8E7-F31F74598BEF}" srcOrd="0" destOrd="0" presId="urn:microsoft.com/office/officeart/2005/8/layout/chevron2"/>
    <dgm:cxn modelId="{1E1653AE-8D62-44CA-ACAA-462B9AA19686}" type="presOf" srcId="{F48A1017-4100-4440-BD62-1A6AA43B4665}" destId="{2519762F-BBE2-4152-AF7E-525F2DE7F526}" srcOrd="0" destOrd="0" presId="urn:microsoft.com/office/officeart/2005/8/layout/chevron2"/>
    <dgm:cxn modelId="{9167EDBA-86B9-4E12-AEC0-91E0AA8663D5}" srcId="{FD7606C8-30F9-4DB0-98F2-743B64CE3BBA}" destId="{66183BFD-3CF0-46DC-A174-BE690E037BB0}" srcOrd="1" destOrd="0" parTransId="{B91BC456-EF2B-4287-AC98-714DA985DD2B}" sibTransId="{2FFA44A9-5313-4B38-94C0-002E16E79A7C}"/>
    <dgm:cxn modelId="{46EE884F-1EAF-4064-BAFD-6EE5B5C71CC9}" srcId="{ED703EE7-680E-4CA2-B9AA-7A061D44811A}" destId="{F48A1017-4100-4440-BD62-1A6AA43B4665}" srcOrd="0" destOrd="0" parTransId="{7B659120-F5A2-4EC4-893D-BDDEFBD1D558}" sibTransId="{9C765B68-D30C-4B11-B3C6-1C16F5B84121}"/>
    <dgm:cxn modelId="{4D4DF4AA-4350-49F0-8AA0-B56EFD6D60E5}" type="presOf" srcId="{FD7606C8-30F9-4DB0-98F2-743B64CE3BBA}" destId="{6FEF3D36-93EE-41C4-8F8D-11DA61CC159F}" srcOrd="0" destOrd="0" presId="urn:microsoft.com/office/officeart/2005/8/layout/chevron2"/>
    <dgm:cxn modelId="{57D6EC38-E3D4-4B89-BED9-BFB22E554B12}" srcId="{FD7606C8-30F9-4DB0-98F2-743B64CE3BBA}" destId="{645FB1E7-C0D4-4B2A-8443-634CEC9E65B1}" srcOrd="0" destOrd="0" parTransId="{F0FC80A1-514F-47FC-802B-00E477835EEB}" sibTransId="{FB9C8065-CCA1-4598-8A27-3120393B5A17}"/>
    <dgm:cxn modelId="{F002909C-8E6A-4F11-90C8-B1D66C08F8CE}" srcId="{FD7606C8-30F9-4DB0-98F2-743B64CE3BBA}" destId="{ED703EE7-680E-4CA2-B9AA-7A061D44811A}" srcOrd="2" destOrd="0" parTransId="{9511ACDD-8229-4A7D-826B-5C78BF8A730D}" sibTransId="{6F76987B-3DB0-4511-8A63-A8D8D167F9CE}"/>
    <dgm:cxn modelId="{94364AAE-115D-4632-91FB-FAA6BB7AFA12}" srcId="{645FB1E7-C0D4-4B2A-8443-634CEC9E65B1}" destId="{C588957D-A244-428D-99E3-321A0B4D2D4D}" srcOrd="0" destOrd="0" parTransId="{6DD92977-6E32-4B1D-BE5C-8BD5B5B92855}" sibTransId="{897172B6-F201-4EF6-A487-A95BD2129A99}"/>
    <dgm:cxn modelId="{56042345-CEFF-4974-B3F8-8EB2917F6D2E}" type="presOf" srcId="{66183BFD-3CF0-46DC-A174-BE690E037BB0}" destId="{A9C73EF3-D302-41F5-A41C-9E2F9F437787}" srcOrd="0" destOrd="0" presId="urn:microsoft.com/office/officeart/2005/8/layout/chevron2"/>
    <dgm:cxn modelId="{FDC45411-FB92-487C-95D8-A7B6CD0F0DF5}" type="presOf" srcId="{ED703EE7-680E-4CA2-B9AA-7A061D44811A}" destId="{CA3107FC-E1C5-409C-909A-1C0BDC394A1F}" srcOrd="0" destOrd="0" presId="urn:microsoft.com/office/officeart/2005/8/layout/chevron2"/>
    <dgm:cxn modelId="{F969BEE9-AEE1-4027-93CC-EF34327A8A96}" type="presOf" srcId="{C588957D-A244-428D-99E3-321A0B4D2D4D}" destId="{6CD14F34-FD55-4A71-8E59-AF9AFB321174}" srcOrd="0" destOrd="0" presId="urn:microsoft.com/office/officeart/2005/8/layout/chevron2"/>
    <dgm:cxn modelId="{C63D771D-7CFB-4461-A8BB-4168B08A710B}" type="presParOf" srcId="{6FEF3D36-93EE-41C4-8F8D-11DA61CC159F}" destId="{AE175DCE-EDB3-474E-A024-3D59B0D67EBF}" srcOrd="0" destOrd="0" presId="urn:microsoft.com/office/officeart/2005/8/layout/chevron2"/>
    <dgm:cxn modelId="{1DC60F2A-7130-4FE0-B72F-E11B53B16710}" type="presParOf" srcId="{AE175DCE-EDB3-474E-A024-3D59B0D67EBF}" destId="{F2E2E3E1-2AEE-46F9-A8E7-F31F74598BEF}" srcOrd="0" destOrd="0" presId="urn:microsoft.com/office/officeart/2005/8/layout/chevron2"/>
    <dgm:cxn modelId="{D193C1C8-25E3-4F0D-8342-F84E6D9E2C58}" type="presParOf" srcId="{AE175DCE-EDB3-474E-A024-3D59B0D67EBF}" destId="{6CD14F34-FD55-4A71-8E59-AF9AFB321174}" srcOrd="1" destOrd="0" presId="urn:microsoft.com/office/officeart/2005/8/layout/chevron2"/>
    <dgm:cxn modelId="{DA4C4F03-2F5A-4041-92E3-41DE1C1249BB}" type="presParOf" srcId="{6FEF3D36-93EE-41C4-8F8D-11DA61CC159F}" destId="{DB506270-3D38-4F04-BBFA-9A0586F198BD}" srcOrd="1" destOrd="0" presId="urn:microsoft.com/office/officeart/2005/8/layout/chevron2"/>
    <dgm:cxn modelId="{F63F3B3F-FDB6-45BA-AE2B-209256FB8A1B}" type="presParOf" srcId="{6FEF3D36-93EE-41C4-8F8D-11DA61CC159F}" destId="{78F1914E-CC00-41FA-A3E5-5C66AED6A1D7}" srcOrd="2" destOrd="0" presId="urn:microsoft.com/office/officeart/2005/8/layout/chevron2"/>
    <dgm:cxn modelId="{38AA9FC7-9645-452D-9973-6CF38BDFED08}" type="presParOf" srcId="{78F1914E-CC00-41FA-A3E5-5C66AED6A1D7}" destId="{A9C73EF3-D302-41F5-A41C-9E2F9F437787}" srcOrd="0" destOrd="0" presId="urn:microsoft.com/office/officeart/2005/8/layout/chevron2"/>
    <dgm:cxn modelId="{FB44A20F-AF9A-455D-9B7D-4535B2543226}" type="presParOf" srcId="{78F1914E-CC00-41FA-A3E5-5C66AED6A1D7}" destId="{CCF3BEDB-8B17-4CD6-A56C-BF0F79345388}" srcOrd="1" destOrd="0" presId="urn:microsoft.com/office/officeart/2005/8/layout/chevron2"/>
    <dgm:cxn modelId="{3E37902C-53A9-49C4-A11F-7B751BF68C31}" type="presParOf" srcId="{6FEF3D36-93EE-41C4-8F8D-11DA61CC159F}" destId="{3981BD78-5F78-481D-9C8B-29AE444EA61D}" srcOrd="3" destOrd="0" presId="urn:microsoft.com/office/officeart/2005/8/layout/chevron2"/>
    <dgm:cxn modelId="{086DA722-7134-405B-B0A1-97BEABDD7D1D}" type="presParOf" srcId="{6FEF3D36-93EE-41C4-8F8D-11DA61CC159F}" destId="{130561DD-E53A-4692-AD81-422D26371969}" srcOrd="4" destOrd="0" presId="urn:microsoft.com/office/officeart/2005/8/layout/chevron2"/>
    <dgm:cxn modelId="{D04080EB-008E-474E-8BB8-560424057DF5}" type="presParOf" srcId="{130561DD-E53A-4692-AD81-422D26371969}" destId="{CA3107FC-E1C5-409C-909A-1C0BDC394A1F}" srcOrd="0" destOrd="0" presId="urn:microsoft.com/office/officeart/2005/8/layout/chevron2"/>
    <dgm:cxn modelId="{05E44BBB-42A2-4A12-902A-1D6CC7FCF2BF}" type="presParOf" srcId="{130561DD-E53A-4692-AD81-422D26371969}" destId="{2519762F-BBE2-4152-AF7E-525F2DE7F5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17EFD3-3625-4ECE-8476-436C461988EC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8E6E221-8D85-4D64-9D56-94A0182F29AE}">
      <dgm:prSet phldrT="[Texte]"/>
      <dgm:spPr/>
      <dgm:t>
        <a:bodyPr/>
        <a:lstStyle/>
        <a:p>
          <a:r>
            <a:rPr lang="fr-FR" b="1" dirty="0" smtClean="0"/>
            <a:t>L’aspiration à la liberté </a:t>
          </a:r>
          <a:endParaRPr lang="fr-FR" b="1" dirty="0"/>
        </a:p>
      </dgm:t>
    </dgm:pt>
    <dgm:pt modelId="{77B27A13-2397-4644-8372-54C62FF3F918}" type="parTrans" cxnId="{EBFF9E72-4851-4EB5-A98A-D9AC40EACB12}">
      <dgm:prSet/>
      <dgm:spPr/>
      <dgm:t>
        <a:bodyPr/>
        <a:lstStyle/>
        <a:p>
          <a:endParaRPr lang="fr-FR"/>
        </a:p>
      </dgm:t>
    </dgm:pt>
    <dgm:pt modelId="{6A515B19-E73B-4DE3-86C8-3A5E6730C3D3}" type="sibTrans" cxnId="{EBFF9E72-4851-4EB5-A98A-D9AC40EACB12}">
      <dgm:prSet/>
      <dgm:spPr/>
      <dgm:t>
        <a:bodyPr/>
        <a:lstStyle/>
        <a:p>
          <a:endParaRPr lang="fr-FR"/>
        </a:p>
      </dgm:t>
    </dgm:pt>
    <dgm:pt modelId="{896513DA-ED9D-4C99-AD64-C7A5AFD3E2DA}">
      <dgm:prSet phldrT="[Texte]"/>
      <dgm:spPr/>
      <dgm:t>
        <a:bodyPr/>
        <a:lstStyle/>
        <a:p>
          <a:pPr algn="ctr"/>
          <a:r>
            <a:rPr lang="fr-FR" b="1" dirty="0" smtClean="0"/>
            <a:t>les idéaux des Lumières partagés par ces révolutionnaires  : des Libertés à la Liberté</a:t>
          </a:r>
          <a:endParaRPr lang="fr-FR" b="1" dirty="0"/>
        </a:p>
      </dgm:t>
    </dgm:pt>
    <dgm:pt modelId="{A66C0545-FF92-48EC-BB37-6A133F108F5E}" type="parTrans" cxnId="{DB9D8E23-D1A1-4512-BB35-898E1F77B3A3}">
      <dgm:prSet/>
      <dgm:spPr/>
      <dgm:t>
        <a:bodyPr/>
        <a:lstStyle/>
        <a:p>
          <a:endParaRPr lang="fr-FR"/>
        </a:p>
      </dgm:t>
    </dgm:pt>
    <dgm:pt modelId="{ADD8178F-3A28-4981-90CA-B6ACD5D77006}" type="sibTrans" cxnId="{DB9D8E23-D1A1-4512-BB35-898E1F77B3A3}">
      <dgm:prSet/>
      <dgm:spPr/>
      <dgm:t>
        <a:bodyPr/>
        <a:lstStyle/>
        <a:p>
          <a:endParaRPr lang="fr-FR"/>
        </a:p>
      </dgm:t>
    </dgm:pt>
    <dgm:pt modelId="{8D19CFB3-771F-46BB-BBB1-EDEC21DAF4A1}">
      <dgm:prSet phldrT="[Texte]"/>
      <dgm:spPr/>
      <dgm:t>
        <a:bodyPr/>
        <a:lstStyle/>
        <a:p>
          <a:r>
            <a:rPr lang="fr-FR" b="1" dirty="0" smtClean="0"/>
            <a:t>Le rôle des acteurs issus des deux rives</a:t>
          </a:r>
          <a:endParaRPr lang="fr-FR" b="1" dirty="0"/>
        </a:p>
      </dgm:t>
    </dgm:pt>
    <dgm:pt modelId="{DE6EBC46-E8FC-4C16-A8FB-0FCBB2368DAB}" type="parTrans" cxnId="{7F252941-2AD6-46C0-B4A0-28646A89F355}">
      <dgm:prSet/>
      <dgm:spPr/>
      <dgm:t>
        <a:bodyPr/>
        <a:lstStyle/>
        <a:p>
          <a:endParaRPr lang="fr-FR"/>
        </a:p>
      </dgm:t>
    </dgm:pt>
    <dgm:pt modelId="{040833E8-0C17-4F52-BB1A-9B51AB8DA2F4}" type="sibTrans" cxnId="{7F252941-2AD6-46C0-B4A0-28646A89F355}">
      <dgm:prSet/>
      <dgm:spPr/>
      <dgm:t>
        <a:bodyPr/>
        <a:lstStyle/>
        <a:p>
          <a:endParaRPr lang="fr-FR"/>
        </a:p>
      </dgm:t>
    </dgm:pt>
    <dgm:pt modelId="{1B9230A3-7FE7-44E6-AEDC-1EE2AC131EAF}">
      <dgm:prSet phldrT="[Texte]"/>
      <dgm:spPr/>
      <dgm:t>
        <a:bodyPr/>
        <a:lstStyle/>
        <a:p>
          <a:pPr algn="ctr"/>
          <a:r>
            <a:rPr lang="fr-FR" b="1" i="1" dirty="0" err="1" smtClean="0"/>
            <a:t>Insurgents</a:t>
          </a:r>
          <a:r>
            <a:rPr lang="fr-FR" b="1" i="1" dirty="0" smtClean="0"/>
            <a:t> </a:t>
          </a:r>
          <a:r>
            <a:rPr lang="fr-FR" b="1" dirty="0" smtClean="0"/>
            <a:t>américains, philosophes des Lumières, révolutionnaires français, esclaves révoltés de Saint-Domingue mais aussi opposants à ces révolutions</a:t>
          </a:r>
          <a:endParaRPr lang="fr-FR" b="1" dirty="0"/>
        </a:p>
      </dgm:t>
    </dgm:pt>
    <dgm:pt modelId="{D5E3C26E-B2FF-4387-90F6-17BC2DC5AC20}" type="parTrans" cxnId="{0FC50E73-137B-413D-B7F3-C748D23295D5}">
      <dgm:prSet/>
      <dgm:spPr/>
      <dgm:t>
        <a:bodyPr/>
        <a:lstStyle/>
        <a:p>
          <a:endParaRPr lang="fr-FR"/>
        </a:p>
      </dgm:t>
    </dgm:pt>
    <dgm:pt modelId="{EE776F73-7653-4A79-B8C5-5832159394B2}" type="sibTrans" cxnId="{0FC50E73-137B-413D-B7F3-C748D23295D5}">
      <dgm:prSet/>
      <dgm:spPr/>
      <dgm:t>
        <a:bodyPr/>
        <a:lstStyle/>
        <a:p>
          <a:endParaRPr lang="fr-FR"/>
        </a:p>
      </dgm:t>
    </dgm:pt>
    <dgm:pt modelId="{B673CFEC-60AD-4FFB-8375-31BE7D2D6223}">
      <dgm:prSet phldrT="[Texte]"/>
      <dgm:spPr/>
      <dgm:t>
        <a:bodyPr/>
        <a:lstStyle/>
        <a:p>
          <a:r>
            <a:rPr lang="fr-FR" b="1" dirty="0" smtClean="0"/>
            <a:t>Singularités et limites de ces révolutions </a:t>
          </a:r>
          <a:endParaRPr lang="fr-FR" b="1" dirty="0"/>
        </a:p>
      </dgm:t>
    </dgm:pt>
    <dgm:pt modelId="{A1F7AA7C-B097-4A22-999D-EA8C5E5BE983}" type="parTrans" cxnId="{0110ADFA-04F9-4A7C-876A-4220E3267B94}">
      <dgm:prSet/>
      <dgm:spPr/>
      <dgm:t>
        <a:bodyPr/>
        <a:lstStyle/>
        <a:p>
          <a:endParaRPr lang="fr-FR"/>
        </a:p>
      </dgm:t>
    </dgm:pt>
    <dgm:pt modelId="{13E97EC1-D373-42D6-BB76-67D069023CC6}" type="sibTrans" cxnId="{0110ADFA-04F9-4A7C-876A-4220E3267B94}">
      <dgm:prSet/>
      <dgm:spPr/>
      <dgm:t>
        <a:bodyPr/>
        <a:lstStyle/>
        <a:p>
          <a:endParaRPr lang="fr-FR"/>
        </a:p>
      </dgm:t>
    </dgm:pt>
    <dgm:pt modelId="{36930460-F1B6-4920-A932-6ED05F5B234A}">
      <dgm:prSet phldrT="[Texte]"/>
      <dgm:spPr/>
      <dgm:t>
        <a:bodyPr/>
        <a:lstStyle/>
        <a:p>
          <a:pPr algn="ctr"/>
          <a:r>
            <a:rPr lang="fr-FR" b="1" dirty="0" smtClean="0"/>
            <a:t>La question de l’esclavage</a:t>
          </a:r>
          <a:endParaRPr lang="fr-FR" b="1" dirty="0"/>
        </a:p>
      </dgm:t>
    </dgm:pt>
    <dgm:pt modelId="{2153F85B-CE0F-4C17-BFBA-EB78D0379D81}" type="parTrans" cxnId="{C0964F89-65E4-48BC-837A-F25498508536}">
      <dgm:prSet/>
      <dgm:spPr/>
      <dgm:t>
        <a:bodyPr/>
        <a:lstStyle/>
        <a:p>
          <a:endParaRPr lang="fr-FR"/>
        </a:p>
      </dgm:t>
    </dgm:pt>
    <dgm:pt modelId="{4DCBFD97-1C1E-48E1-8FF2-B2739EA547AD}" type="sibTrans" cxnId="{C0964F89-65E4-48BC-837A-F25498508536}">
      <dgm:prSet/>
      <dgm:spPr/>
      <dgm:t>
        <a:bodyPr/>
        <a:lstStyle/>
        <a:p>
          <a:endParaRPr lang="fr-FR"/>
        </a:p>
      </dgm:t>
    </dgm:pt>
    <dgm:pt modelId="{0394D6F8-B49D-4934-80D0-451781724529}">
      <dgm:prSet phldrT="[Texte]"/>
      <dgm:spPr/>
      <dgm:t>
        <a:bodyPr/>
        <a:lstStyle/>
        <a:p>
          <a:pPr algn="ctr"/>
          <a:r>
            <a:rPr lang="fr-FR" b="1" dirty="0" smtClean="0"/>
            <a:t>La Révolution de St Domingue : une révolte d’esclaves qui réussit ?  </a:t>
          </a:r>
          <a:endParaRPr lang="fr-FR" b="1" dirty="0"/>
        </a:p>
      </dgm:t>
    </dgm:pt>
    <dgm:pt modelId="{9DDCBF96-321B-4B5F-9808-101B9FCE689A}" type="parTrans" cxnId="{170D4055-317A-43CD-A2AA-D7366C510433}">
      <dgm:prSet/>
      <dgm:spPr/>
      <dgm:t>
        <a:bodyPr/>
        <a:lstStyle/>
        <a:p>
          <a:endParaRPr lang="fr-FR"/>
        </a:p>
      </dgm:t>
    </dgm:pt>
    <dgm:pt modelId="{2D1989BC-F0C7-442D-BB83-BFFC6AB3257E}" type="sibTrans" cxnId="{170D4055-317A-43CD-A2AA-D7366C510433}">
      <dgm:prSet/>
      <dgm:spPr/>
      <dgm:t>
        <a:bodyPr/>
        <a:lstStyle/>
        <a:p>
          <a:endParaRPr lang="fr-FR"/>
        </a:p>
      </dgm:t>
    </dgm:pt>
    <dgm:pt modelId="{A0DCD538-465A-4E8F-86D2-1B8CC970AB3B}">
      <dgm:prSet phldrT="[Texte]"/>
      <dgm:spPr/>
      <dgm:t>
        <a:bodyPr/>
        <a:lstStyle/>
        <a:p>
          <a:pPr algn="ctr"/>
          <a:r>
            <a:rPr lang="fr-FR" b="1" dirty="0" smtClean="0"/>
            <a:t>L’Atlantique,  espace d’échanges</a:t>
          </a:r>
          <a:endParaRPr lang="fr-FR" b="1" dirty="0"/>
        </a:p>
      </dgm:t>
    </dgm:pt>
    <dgm:pt modelId="{F4010DB2-45F9-4362-A4A8-B11C4C4CFF0D}" type="parTrans" cxnId="{F5978DFF-CABB-4C90-BB60-1563F041DE5A}">
      <dgm:prSet/>
      <dgm:spPr/>
      <dgm:t>
        <a:bodyPr/>
        <a:lstStyle/>
        <a:p>
          <a:endParaRPr lang="fr-FR"/>
        </a:p>
      </dgm:t>
    </dgm:pt>
    <dgm:pt modelId="{3DAA4C09-2826-499B-9ED7-D6A10C1A8F20}" type="sibTrans" cxnId="{F5978DFF-CABB-4C90-BB60-1563F041DE5A}">
      <dgm:prSet/>
      <dgm:spPr/>
      <dgm:t>
        <a:bodyPr/>
        <a:lstStyle/>
        <a:p>
          <a:endParaRPr lang="fr-FR"/>
        </a:p>
      </dgm:t>
    </dgm:pt>
    <dgm:pt modelId="{C7C3428F-DF72-4EBC-81FC-CE90C9389B03}">
      <dgm:prSet phldrT="[Texte]"/>
      <dgm:spPr/>
      <dgm:t>
        <a:bodyPr/>
        <a:lstStyle/>
        <a:p>
          <a:pPr algn="ctr"/>
          <a:endParaRPr lang="fr-FR" b="1" dirty="0"/>
        </a:p>
      </dgm:t>
    </dgm:pt>
    <dgm:pt modelId="{18C08C24-4F27-4C11-BBF9-A2EA141ECDDB}" type="parTrans" cxnId="{3CBEEB43-FCA8-44EE-8899-9157B8CA1B30}">
      <dgm:prSet/>
      <dgm:spPr/>
      <dgm:t>
        <a:bodyPr/>
        <a:lstStyle/>
        <a:p>
          <a:endParaRPr lang="fr-FR"/>
        </a:p>
      </dgm:t>
    </dgm:pt>
    <dgm:pt modelId="{44D14160-C313-47A3-AD33-E57067233C26}" type="sibTrans" cxnId="{3CBEEB43-FCA8-44EE-8899-9157B8CA1B30}">
      <dgm:prSet/>
      <dgm:spPr/>
      <dgm:t>
        <a:bodyPr/>
        <a:lstStyle/>
        <a:p>
          <a:endParaRPr lang="fr-FR"/>
        </a:p>
      </dgm:t>
    </dgm:pt>
    <dgm:pt modelId="{05B41FD2-E723-47AF-9A3B-A58A3B211A6C}" type="pres">
      <dgm:prSet presAssocID="{3817EFD3-3625-4ECE-8476-436C461988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92E5A12-70B6-41FC-981B-ACBD529F4A7C}" type="pres">
      <dgm:prSet presAssocID="{3817EFD3-3625-4ECE-8476-436C461988EC}" presName="tSp" presStyleCnt="0"/>
      <dgm:spPr/>
    </dgm:pt>
    <dgm:pt modelId="{A0EEAB77-AC6A-4CC2-932E-A6907FF56B96}" type="pres">
      <dgm:prSet presAssocID="{3817EFD3-3625-4ECE-8476-436C461988EC}" presName="bSp" presStyleCnt="0"/>
      <dgm:spPr/>
    </dgm:pt>
    <dgm:pt modelId="{B3AEED82-F28B-441D-B93E-016673E55E2D}" type="pres">
      <dgm:prSet presAssocID="{3817EFD3-3625-4ECE-8476-436C461988EC}" presName="process" presStyleCnt="0"/>
      <dgm:spPr/>
    </dgm:pt>
    <dgm:pt modelId="{2D15692A-DF36-4486-A5B3-C6590C88C628}" type="pres">
      <dgm:prSet presAssocID="{D8E6E221-8D85-4D64-9D56-94A0182F29AE}" presName="composite1" presStyleCnt="0"/>
      <dgm:spPr/>
    </dgm:pt>
    <dgm:pt modelId="{93E5133A-DFD6-41E6-9ADD-A6374045188D}" type="pres">
      <dgm:prSet presAssocID="{D8E6E221-8D85-4D64-9D56-94A0182F29AE}" presName="dummyNode1" presStyleLbl="node1" presStyleIdx="0" presStyleCnt="3"/>
      <dgm:spPr/>
    </dgm:pt>
    <dgm:pt modelId="{A4294A40-1922-403C-B9C4-9B575C29B6B9}" type="pres">
      <dgm:prSet presAssocID="{D8E6E221-8D85-4D64-9D56-94A0182F29A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9311D8-C64E-4C67-8718-6B741782EC96}" type="pres">
      <dgm:prSet presAssocID="{D8E6E221-8D85-4D64-9D56-94A0182F29A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E90125-ADE3-4D9B-BBC9-291FA0D8B3F7}" type="pres">
      <dgm:prSet presAssocID="{D8E6E221-8D85-4D64-9D56-94A0182F29AE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F310A2-1F5C-422F-8795-7E225474CD82}" type="pres">
      <dgm:prSet presAssocID="{D8E6E221-8D85-4D64-9D56-94A0182F29AE}" presName="connSite1" presStyleCnt="0"/>
      <dgm:spPr/>
    </dgm:pt>
    <dgm:pt modelId="{E8004CAB-5F7C-4957-A1E3-383CAF92CA8A}" type="pres">
      <dgm:prSet presAssocID="{6A515B19-E73B-4DE3-86C8-3A5E6730C3D3}" presName="Name9" presStyleLbl="sibTrans2D1" presStyleIdx="0" presStyleCnt="2"/>
      <dgm:spPr/>
      <dgm:t>
        <a:bodyPr/>
        <a:lstStyle/>
        <a:p>
          <a:endParaRPr lang="fr-FR"/>
        </a:p>
      </dgm:t>
    </dgm:pt>
    <dgm:pt modelId="{57CC9886-9464-4797-8A04-F35124950C23}" type="pres">
      <dgm:prSet presAssocID="{8D19CFB3-771F-46BB-BBB1-EDEC21DAF4A1}" presName="composite2" presStyleCnt="0"/>
      <dgm:spPr/>
    </dgm:pt>
    <dgm:pt modelId="{A53C306F-A1BA-4F82-8C54-0E17DEE98077}" type="pres">
      <dgm:prSet presAssocID="{8D19CFB3-771F-46BB-BBB1-EDEC21DAF4A1}" presName="dummyNode2" presStyleLbl="node1" presStyleIdx="0" presStyleCnt="3"/>
      <dgm:spPr/>
    </dgm:pt>
    <dgm:pt modelId="{1442BEB7-40ED-4FE0-84DF-C765D1FB4C69}" type="pres">
      <dgm:prSet presAssocID="{8D19CFB3-771F-46BB-BBB1-EDEC21DAF4A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609985-E53B-479B-991C-4FCF86855B4C}" type="pres">
      <dgm:prSet presAssocID="{8D19CFB3-771F-46BB-BBB1-EDEC21DAF4A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1D6949-DAAE-469D-9552-42AB19B711C3}" type="pres">
      <dgm:prSet presAssocID="{8D19CFB3-771F-46BB-BBB1-EDEC21DAF4A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BAE192-3DB8-4D70-8E82-EF9C9819E256}" type="pres">
      <dgm:prSet presAssocID="{8D19CFB3-771F-46BB-BBB1-EDEC21DAF4A1}" presName="connSite2" presStyleCnt="0"/>
      <dgm:spPr/>
    </dgm:pt>
    <dgm:pt modelId="{3C804DB2-17E6-46D1-9663-543AE1D5E248}" type="pres">
      <dgm:prSet presAssocID="{040833E8-0C17-4F52-BB1A-9B51AB8DA2F4}" presName="Name18" presStyleLbl="sibTrans2D1" presStyleIdx="1" presStyleCnt="2"/>
      <dgm:spPr/>
      <dgm:t>
        <a:bodyPr/>
        <a:lstStyle/>
        <a:p>
          <a:endParaRPr lang="fr-FR"/>
        </a:p>
      </dgm:t>
    </dgm:pt>
    <dgm:pt modelId="{D7596E23-B8D7-473F-83CB-6F2B181825A1}" type="pres">
      <dgm:prSet presAssocID="{B673CFEC-60AD-4FFB-8375-31BE7D2D6223}" presName="composite1" presStyleCnt="0"/>
      <dgm:spPr/>
    </dgm:pt>
    <dgm:pt modelId="{5E36CE08-BAC1-4AA3-9AC3-DB2C654E6C8B}" type="pres">
      <dgm:prSet presAssocID="{B673CFEC-60AD-4FFB-8375-31BE7D2D6223}" presName="dummyNode1" presStyleLbl="node1" presStyleIdx="1" presStyleCnt="3"/>
      <dgm:spPr/>
    </dgm:pt>
    <dgm:pt modelId="{0265C9AD-1D40-4C9B-A1C9-918A13EA4883}" type="pres">
      <dgm:prSet presAssocID="{B673CFEC-60AD-4FFB-8375-31BE7D2D622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892E92-8CFB-4483-812D-BA4C9B01ECD1}" type="pres">
      <dgm:prSet presAssocID="{B673CFEC-60AD-4FFB-8375-31BE7D2D622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2A3090-E673-40E0-AFA2-364B178F51CC}" type="pres">
      <dgm:prSet presAssocID="{B673CFEC-60AD-4FFB-8375-31BE7D2D622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FBE806-87A2-4656-A1CB-99249CFDDCA7}" type="pres">
      <dgm:prSet presAssocID="{B673CFEC-60AD-4FFB-8375-31BE7D2D6223}" presName="connSite1" presStyleCnt="0"/>
      <dgm:spPr/>
    </dgm:pt>
  </dgm:ptLst>
  <dgm:cxnLst>
    <dgm:cxn modelId="{30930AFA-4B1D-4D0C-8F92-1DE13C195468}" type="presOf" srcId="{6A515B19-E73B-4DE3-86C8-3A5E6730C3D3}" destId="{E8004CAB-5F7C-4957-A1E3-383CAF92CA8A}" srcOrd="0" destOrd="0" presId="urn:microsoft.com/office/officeart/2005/8/layout/hProcess4"/>
    <dgm:cxn modelId="{DB9D8E23-D1A1-4512-BB35-898E1F77B3A3}" srcId="{D8E6E221-8D85-4D64-9D56-94A0182F29AE}" destId="{896513DA-ED9D-4C99-AD64-C7A5AFD3E2DA}" srcOrd="0" destOrd="0" parTransId="{A66C0545-FF92-48EC-BB37-6A133F108F5E}" sibTransId="{ADD8178F-3A28-4981-90CA-B6ACD5D77006}"/>
    <dgm:cxn modelId="{EBFF9E72-4851-4EB5-A98A-D9AC40EACB12}" srcId="{3817EFD3-3625-4ECE-8476-436C461988EC}" destId="{D8E6E221-8D85-4D64-9D56-94A0182F29AE}" srcOrd="0" destOrd="0" parTransId="{77B27A13-2397-4644-8372-54C62FF3F918}" sibTransId="{6A515B19-E73B-4DE3-86C8-3A5E6730C3D3}"/>
    <dgm:cxn modelId="{7F252941-2AD6-46C0-B4A0-28646A89F355}" srcId="{3817EFD3-3625-4ECE-8476-436C461988EC}" destId="{8D19CFB3-771F-46BB-BBB1-EDEC21DAF4A1}" srcOrd="1" destOrd="0" parTransId="{DE6EBC46-E8FC-4C16-A8FB-0FCBB2368DAB}" sibTransId="{040833E8-0C17-4F52-BB1A-9B51AB8DA2F4}"/>
    <dgm:cxn modelId="{D76357FF-09C7-4272-AE16-826C9888083E}" type="presOf" srcId="{B673CFEC-60AD-4FFB-8375-31BE7D2D6223}" destId="{172A3090-E673-40E0-AFA2-364B178F51CC}" srcOrd="0" destOrd="0" presId="urn:microsoft.com/office/officeart/2005/8/layout/hProcess4"/>
    <dgm:cxn modelId="{AD7E72F3-B504-45A8-9981-1EB329C12315}" type="presOf" srcId="{1B9230A3-7FE7-44E6-AEDC-1EE2AC131EAF}" destId="{1442BEB7-40ED-4FE0-84DF-C765D1FB4C69}" srcOrd="0" destOrd="0" presId="urn:microsoft.com/office/officeart/2005/8/layout/hProcess4"/>
    <dgm:cxn modelId="{2DF24D24-C537-47B0-813B-75D89F269106}" type="presOf" srcId="{D8E6E221-8D85-4D64-9D56-94A0182F29AE}" destId="{43E90125-ADE3-4D9B-BBC9-291FA0D8B3F7}" srcOrd="0" destOrd="0" presId="urn:microsoft.com/office/officeart/2005/8/layout/hProcess4"/>
    <dgm:cxn modelId="{BB72F2D5-4605-4C2B-A213-2733E2E8AF63}" type="presOf" srcId="{1B9230A3-7FE7-44E6-AEDC-1EE2AC131EAF}" destId="{C3609985-E53B-479B-991C-4FCF86855B4C}" srcOrd="1" destOrd="0" presId="urn:microsoft.com/office/officeart/2005/8/layout/hProcess4"/>
    <dgm:cxn modelId="{6C5ED429-4C6F-4F65-81E3-873603E53527}" type="presOf" srcId="{896513DA-ED9D-4C99-AD64-C7A5AFD3E2DA}" destId="{A4294A40-1922-403C-B9C4-9B575C29B6B9}" srcOrd="0" destOrd="0" presId="urn:microsoft.com/office/officeart/2005/8/layout/hProcess4"/>
    <dgm:cxn modelId="{03359AEB-4579-4F17-8FB6-B51CC5B5052A}" type="presOf" srcId="{0394D6F8-B49D-4934-80D0-451781724529}" destId="{0265C9AD-1D40-4C9B-A1C9-918A13EA4883}" srcOrd="0" destOrd="2" presId="urn:microsoft.com/office/officeart/2005/8/layout/hProcess4"/>
    <dgm:cxn modelId="{170D4055-317A-43CD-A2AA-D7366C510433}" srcId="{B673CFEC-60AD-4FFB-8375-31BE7D2D6223}" destId="{0394D6F8-B49D-4934-80D0-451781724529}" srcOrd="2" destOrd="0" parTransId="{9DDCBF96-321B-4B5F-9808-101B9FCE689A}" sibTransId="{2D1989BC-F0C7-442D-BB83-BFFC6AB3257E}"/>
    <dgm:cxn modelId="{3CBEEB43-FCA8-44EE-8899-9157B8CA1B30}" srcId="{B673CFEC-60AD-4FFB-8375-31BE7D2D6223}" destId="{C7C3428F-DF72-4EBC-81FC-CE90C9389B03}" srcOrd="0" destOrd="0" parTransId="{18C08C24-4F27-4C11-BBF9-A2EA141ECDDB}" sibTransId="{44D14160-C313-47A3-AD33-E57067233C26}"/>
    <dgm:cxn modelId="{51438AC4-A951-4D0F-BAF3-63F7B682AE0C}" type="presOf" srcId="{040833E8-0C17-4F52-BB1A-9B51AB8DA2F4}" destId="{3C804DB2-17E6-46D1-9663-543AE1D5E248}" srcOrd="0" destOrd="0" presId="urn:microsoft.com/office/officeart/2005/8/layout/hProcess4"/>
    <dgm:cxn modelId="{C0E2887A-D000-4E0A-B480-D5C607DF4B2D}" type="presOf" srcId="{A0DCD538-465A-4E8F-86D2-1B8CC970AB3B}" destId="{A4294A40-1922-403C-B9C4-9B575C29B6B9}" srcOrd="0" destOrd="1" presId="urn:microsoft.com/office/officeart/2005/8/layout/hProcess4"/>
    <dgm:cxn modelId="{D16E3B62-1F97-4F6F-A4E2-C3B915C5E308}" type="presOf" srcId="{8D19CFB3-771F-46BB-BBB1-EDEC21DAF4A1}" destId="{5A1D6949-DAAE-469D-9552-42AB19B711C3}" srcOrd="0" destOrd="0" presId="urn:microsoft.com/office/officeart/2005/8/layout/hProcess4"/>
    <dgm:cxn modelId="{F5978DFF-CABB-4C90-BB60-1563F041DE5A}" srcId="{D8E6E221-8D85-4D64-9D56-94A0182F29AE}" destId="{A0DCD538-465A-4E8F-86D2-1B8CC970AB3B}" srcOrd="1" destOrd="0" parTransId="{F4010DB2-45F9-4362-A4A8-B11C4C4CFF0D}" sibTransId="{3DAA4C09-2826-499B-9ED7-D6A10C1A8F20}"/>
    <dgm:cxn modelId="{FDE330A2-E3BE-44EC-809B-79CC29F747D7}" type="presOf" srcId="{36930460-F1B6-4920-A932-6ED05F5B234A}" destId="{D1892E92-8CFB-4483-812D-BA4C9B01ECD1}" srcOrd="1" destOrd="1" presId="urn:microsoft.com/office/officeart/2005/8/layout/hProcess4"/>
    <dgm:cxn modelId="{A6AF0F29-DF19-4C07-ADF6-36CD615E89D9}" type="presOf" srcId="{3817EFD3-3625-4ECE-8476-436C461988EC}" destId="{05B41FD2-E723-47AF-9A3B-A58A3B211A6C}" srcOrd="0" destOrd="0" presId="urn:microsoft.com/office/officeart/2005/8/layout/hProcess4"/>
    <dgm:cxn modelId="{0FC50E73-137B-413D-B7F3-C748D23295D5}" srcId="{8D19CFB3-771F-46BB-BBB1-EDEC21DAF4A1}" destId="{1B9230A3-7FE7-44E6-AEDC-1EE2AC131EAF}" srcOrd="0" destOrd="0" parTransId="{D5E3C26E-B2FF-4387-90F6-17BC2DC5AC20}" sibTransId="{EE776F73-7653-4A79-B8C5-5832159394B2}"/>
    <dgm:cxn modelId="{ACDEF44D-0B33-4841-86E4-985DB4D7AEB0}" type="presOf" srcId="{C7C3428F-DF72-4EBC-81FC-CE90C9389B03}" destId="{0265C9AD-1D40-4C9B-A1C9-918A13EA4883}" srcOrd="0" destOrd="0" presId="urn:microsoft.com/office/officeart/2005/8/layout/hProcess4"/>
    <dgm:cxn modelId="{DE98BBC1-0828-4F5C-A66C-6F10749EBD14}" type="presOf" srcId="{896513DA-ED9D-4C99-AD64-C7A5AFD3E2DA}" destId="{089311D8-C64E-4C67-8718-6B741782EC96}" srcOrd="1" destOrd="0" presId="urn:microsoft.com/office/officeart/2005/8/layout/hProcess4"/>
    <dgm:cxn modelId="{39C51B6D-A44C-4B87-A65D-DE98DCF17FC3}" type="presOf" srcId="{0394D6F8-B49D-4934-80D0-451781724529}" destId="{D1892E92-8CFB-4483-812D-BA4C9B01ECD1}" srcOrd="1" destOrd="2" presId="urn:microsoft.com/office/officeart/2005/8/layout/hProcess4"/>
    <dgm:cxn modelId="{E2736128-ADE4-4BB0-8B57-14EA9E7C8635}" type="presOf" srcId="{C7C3428F-DF72-4EBC-81FC-CE90C9389B03}" destId="{D1892E92-8CFB-4483-812D-BA4C9B01ECD1}" srcOrd="1" destOrd="0" presId="urn:microsoft.com/office/officeart/2005/8/layout/hProcess4"/>
    <dgm:cxn modelId="{0110ADFA-04F9-4A7C-876A-4220E3267B94}" srcId="{3817EFD3-3625-4ECE-8476-436C461988EC}" destId="{B673CFEC-60AD-4FFB-8375-31BE7D2D6223}" srcOrd="2" destOrd="0" parTransId="{A1F7AA7C-B097-4A22-999D-EA8C5E5BE983}" sibTransId="{13E97EC1-D373-42D6-BB76-67D069023CC6}"/>
    <dgm:cxn modelId="{BEFFFC15-5181-4C76-B1F3-3952C2462C25}" type="presOf" srcId="{A0DCD538-465A-4E8F-86D2-1B8CC970AB3B}" destId="{089311D8-C64E-4C67-8718-6B741782EC96}" srcOrd="1" destOrd="1" presId="urn:microsoft.com/office/officeart/2005/8/layout/hProcess4"/>
    <dgm:cxn modelId="{19EF931B-E05C-4966-BF10-646785E8159F}" type="presOf" srcId="{36930460-F1B6-4920-A932-6ED05F5B234A}" destId="{0265C9AD-1D40-4C9B-A1C9-918A13EA4883}" srcOrd="0" destOrd="1" presId="urn:microsoft.com/office/officeart/2005/8/layout/hProcess4"/>
    <dgm:cxn modelId="{C0964F89-65E4-48BC-837A-F25498508536}" srcId="{B673CFEC-60AD-4FFB-8375-31BE7D2D6223}" destId="{36930460-F1B6-4920-A932-6ED05F5B234A}" srcOrd="1" destOrd="0" parTransId="{2153F85B-CE0F-4C17-BFBA-EB78D0379D81}" sibTransId="{4DCBFD97-1C1E-48E1-8FF2-B2739EA547AD}"/>
    <dgm:cxn modelId="{42FA31B4-2548-49F7-B045-A980BC7F96E6}" type="presParOf" srcId="{05B41FD2-E723-47AF-9A3B-A58A3B211A6C}" destId="{E92E5A12-70B6-41FC-981B-ACBD529F4A7C}" srcOrd="0" destOrd="0" presId="urn:microsoft.com/office/officeart/2005/8/layout/hProcess4"/>
    <dgm:cxn modelId="{B16626A7-086F-4EAD-9DC3-EA2713BFB993}" type="presParOf" srcId="{05B41FD2-E723-47AF-9A3B-A58A3B211A6C}" destId="{A0EEAB77-AC6A-4CC2-932E-A6907FF56B96}" srcOrd="1" destOrd="0" presId="urn:microsoft.com/office/officeart/2005/8/layout/hProcess4"/>
    <dgm:cxn modelId="{E41F80BC-7BD7-435E-A25B-8ED84B77A292}" type="presParOf" srcId="{05B41FD2-E723-47AF-9A3B-A58A3B211A6C}" destId="{B3AEED82-F28B-441D-B93E-016673E55E2D}" srcOrd="2" destOrd="0" presId="urn:microsoft.com/office/officeart/2005/8/layout/hProcess4"/>
    <dgm:cxn modelId="{B8B90565-71A6-4B87-8CB6-DFC1DF243994}" type="presParOf" srcId="{B3AEED82-F28B-441D-B93E-016673E55E2D}" destId="{2D15692A-DF36-4486-A5B3-C6590C88C628}" srcOrd="0" destOrd="0" presId="urn:microsoft.com/office/officeart/2005/8/layout/hProcess4"/>
    <dgm:cxn modelId="{0DB0046D-AB0C-441F-BD44-D74DD634B947}" type="presParOf" srcId="{2D15692A-DF36-4486-A5B3-C6590C88C628}" destId="{93E5133A-DFD6-41E6-9ADD-A6374045188D}" srcOrd="0" destOrd="0" presId="urn:microsoft.com/office/officeart/2005/8/layout/hProcess4"/>
    <dgm:cxn modelId="{DCA6C166-3C67-4930-B9D1-4831CE4EE13C}" type="presParOf" srcId="{2D15692A-DF36-4486-A5B3-C6590C88C628}" destId="{A4294A40-1922-403C-B9C4-9B575C29B6B9}" srcOrd="1" destOrd="0" presId="urn:microsoft.com/office/officeart/2005/8/layout/hProcess4"/>
    <dgm:cxn modelId="{FC11FB60-D7CA-467C-9723-6E32DB315E95}" type="presParOf" srcId="{2D15692A-DF36-4486-A5B3-C6590C88C628}" destId="{089311D8-C64E-4C67-8718-6B741782EC96}" srcOrd="2" destOrd="0" presId="urn:microsoft.com/office/officeart/2005/8/layout/hProcess4"/>
    <dgm:cxn modelId="{AAE2D426-7793-41BC-8533-DA32B9837E7F}" type="presParOf" srcId="{2D15692A-DF36-4486-A5B3-C6590C88C628}" destId="{43E90125-ADE3-4D9B-BBC9-291FA0D8B3F7}" srcOrd="3" destOrd="0" presId="urn:microsoft.com/office/officeart/2005/8/layout/hProcess4"/>
    <dgm:cxn modelId="{F135A55C-8B18-4775-9B79-B2CA8923AFD5}" type="presParOf" srcId="{2D15692A-DF36-4486-A5B3-C6590C88C628}" destId="{72F310A2-1F5C-422F-8795-7E225474CD82}" srcOrd="4" destOrd="0" presId="urn:microsoft.com/office/officeart/2005/8/layout/hProcess4"/>
    <dgm:cxn modelId="{1FAC3736-A96D-4F2C-BEA2-3F984298F7D8}" type="presParOf" srcId="{B3AEED82-F28B-441D-B93E-016673E55E2D}" destId="{E8004CAB-5F7C-4957-A1E3-383CAF92CA8A}" srcOrd="1" destOrd="0" presId="urn:microsoft.com/office/officeart/2005/8/layout/hProcess4"/>
    <dgm:cxn modelId="{C9B7BEFC-8987-4F1F-810B-9DEBD0678605}" type="presParOf" srcId="{B3AEED82-F28B-441D-B93E-016673E55E2D}" destId="{57CC9886-9464-4797-8A04-F35124950C23}" srcOrd="2" destOrd="0" presId="urn:microsoft.com/office/officeart/2005/8/layout/hProcess4"/>
    <dgm:cxn modelId="{7F201944-8421-453C-BC45-EA4F8A0ED38A}" type="presParOf" srcId="{57CC9886-9464-4797-8A04-F35124950C23}" destId="{A53C306F-A1BA-4F82-8C54-0E17DEE98077}" srcOrd="0" destOrd="0" presId="urn:microsoft.com/office/officeart/2005/8/layout/hProcess4"/>
    <dgm:cxn modelId="{BDC9B584-794D-4FEB-A31E-CC4B17CAA464}" type="presParOf" srcId="{57CC9886-9464-4797-8A04-F35124950C23}" destId="{1442BEB7-40ED-4FE0-84DF-C765D1FB4C69}" srcOrd="1" destOrd="0" presId="urn:microsoft.com/office/officeart/2005/8/layout/hProcess4"/>
    <dgm:cxn modelId="{82075FF8-D0D9-48B0-8B36-8FCE1C69A10D}" type="presParOf" srcId="{57CC9886-9464-4797-8A04-F35124950C23}" destId="{C3609985-E53B-479B-991C-4FCF86855B4C}" srcOrd="2" destOrd="0" presId="urn:microsoft.com/office/officeart/2005/8/layout/hProcess4"/>
    <dgm:cxn modelId="{67E7195C-7A70-4DA0-B2B5-C527DF7AB931}" type="presParOf" srcId="{57CC9886-9464-4797-8A04-F35124950C23}" destId="{5A1D6949-DAAE-469D-9552-42AB19B711C3}" srcOrd="3" destOrd="0" presId="urn:microsoft.com/office/officeart/2005/8/layout/hProcess4"/>
    <dgm:cxn modelId="{F987CE5B-5B8E-457B-B42C-94D3046C51C5}" type="presParOf" srcId="{57CC9886-9464-4797-8A04-F35124950C23}" destId="{A5BAE192-3DB8-4D70-8E82-EF9C9819E256}" srcOrd="4" destOrd="0" presId="urn:microsoft.com/office/officeart/2005/8/layout/hProcess4"/>
    <dgm:cxn modelId="{E79ABE4E-F5E3-4D89-9361-2B54C24BE620}" type="presParOf" srcId="{B3AEED82-F28B-441D-B93E-016673E55E2D}" destId="{3C804DB2-17E6-46D1-9663-543AE1D5E248}" srcOrd="3" destOrd="0" presId="urn:microsoft.com/office/officeart/2005/8/layout/hProcess4"/>
    <dgm:cxn modelId="{4A52AB59-557B-4B6B-A8FB-F7AAB573924E}" type="presParOf" srcId="{B3AEED82-F28B-441D-B93E-016673E55E2D}" destId="{D7596E23-B8D7-473F-83CB-6F2B181825A1}" srcOrd="4" destOrd="0" presId="urn:microsoft.com/office/officeart/2005/8/layout/hProcess4"/>
    <dgm:cxn modelId="{4D19E256-743F-4F1C-9B91-E27031BCA133}" type="presParOf" srcId="{D7596E23-B8D7-473F-83CB-6F2B181825A1}" destId="{5E36CE08-BAC1-4AA3-9AC3-DB2C654E6C8B}" srcOrd="0" destOrd="0" presId="urn:microsoft.com/office/officeart/2005/8/layout/hProcess4"/>
    <dgm:cxn modelId="{0A4E58D0-94AA-40F1-B0CB-F034D64D2997}" type="presParOf" srcId="{D7596E23-B8D7-473F-83CB-6F2B181825A1}" destId="{0265C9AD-1D40-4C9B-A1C9-918A13EA4883}" srcOrd="1" destOrd="0" presId="urn:microsoft.com/office/officeart/2005/8/layout/hProcess4"/>
    <dgm:cxn modelId="{80A13FA5-D59F-4943-9E64-8B10418E7A26}" type="presParOf" srcId="{D7596E23-B8D7-473F-83CB-6F2B181825A1}" destId="{D1892E92-8CFB-4483-812D-BA4C9B01ECD1}" srcOrd="2" destOrd="0" presId="urn:microsoft.com/office/officeart/2005/8/layout/hProcess4"/>
    <dgm:cxn modelId="{B5F9B762-4D52-4EE6-A758-44CC35D67DBD}" type="presParOf" srcId="{D7596E23-B8D7-473F-83CB-6F2B181825A1}" destId="{172A3090-E673-40E0-AFA2-364B178F51CC}" srcOrd="3" destOrd="0" presId="urn:microsoft.com/office/officeart/2005/8/layout/hProcess4"/>
    <dgm:cxn modelId="{94419362-4C4B-4C84-9DB0-7087089E4E71}" type="presParOf" srcId="{D7596E23-B8D7-473F-83CB-6F2B181825A1}" destId="{ACFBE806-87A2-4656-A1CB-99249CFDDCA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D015D3-784B-4925-8EAD-135B50A35BE7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7D407E3-55FA-4A6F-988F-ECFD1057A55C}">
      <dgm:prSet phldrT="[Texte]" phldr="1"/>
      <dgm:spPr/>
      <dgm:t>
        <a:bodyPr/>
        <a:lstStyle/>
        <a:p>
          <a:endParaRPr lang="fr-FR" dirty="0"/>
        </a:p>
      </dgm:t>
    </dgm:pt>
    <dgm:pt modelId="{408EB20C-6738-47E5-8DB7-3C111DE13B19}" type="parTrans" cxnId="{77307574-85C1-4A49-AE2A-160219B4BEBF}">
      <dgm:prSet/>
      <dgm:spPr/>
      <dgm:t>
        <a:bodyPr/>
        <a:lstStyle/>
        <a:p>
          <a:endParaRPr lang="fr-FR"/>
        </a:p>
      </dgm:t>
    </dgm:pt>
    <dgm:pt modelId="{80C34BBE-14B8-4FBD-BD3C-A5098EC5AE65}" type="sibTrans" cxnId="{77307574-85C1-4A49-AE2A-160219B4BEBF}">
      <dgm:prSet/>
      <dgm:spPr/>
      <dgm:t>
        <a:bodyPr/>
        <a:lstStyle/>
        <a:p>
          <a:endParaRPr lang="fr-FR"/>
        </a:p>
      </dgm:t>
    </dgm:pt>
    <dgm:pt modelId="{05DD05E4-A048-453F-90FF-1C4978A62AE1}">
      <dgm:prSet phldrT="[Texte]" phldr="1"/>
      <dgm:spPr/>
      <dgm:t>
        <a:bodyPr/>
        <a:lstStyle/>
        <a:p>
          <a:endParaRPr lang="fr-FR" dirty="0"/>
        </a:p>
      </dgm:t>
    </dgm:pt>
    <dgm:pt modelId="{68B91074-E1FA-44E7-AF9A-33900C284AB6}" type="parTrans" cxnId="{1D22B7DE-64FB-4802-9DF2-6559661642D3}">
      <dgm:prSet/>
      <dgm:spPr/>
      <dgm:t>
        <a:bodyPr/>
        <a:lstStyle/>
        <a:p>
          <a:endParaRPr lang="fr-FR"/>
        </a:p>
      </dgm:t>
    </dgm:pt>
    <dgm:pt modelId="{C4559B49-1AE3-4297-B724-0F649B950492}" type="sibTrans" cxnId="{1D22B7DE-64FB-4802-9DF2-6559661642D3}">
      <dgm:prSet/>
      <dgm:spPr/>
      <dgm:t>
        <a:bodyPr/>
        <a:lstStyle/>
        <a:p>
          <a:endParaRPr lang="fr-FR"/>
        </a:p>
      </dgm:t>
    </dgm:pt>
    <dgm:pt modelId="{1863729E-29DA-430C-8407-C066379C5C5B}">
      <dgm:prSet phldrT="[Texte]" phldr="1"/>
      <dgm:spPr/>
      <dgm:t>
        <a:bodyPr/>
        <a:lstStyle/>
        <a:p>
          <a:endParaRPr lang="fr-FR" dirty="0"/>
        </a:p>
      </dgm:t>
    </dgm:pt>
    <dgm:pt modelId="{0233D19F-7D19-4719-BA6F-107A6792BE9F}" type="parTrans" cxnId="{0BD447FE-5DB4-481D-8D04-38C1FC9CA724}">
      <dgm:prSet/>
      <dgm:spPr/>
      <dgm:t>
        <a:bodyPr/>
        <a:lstStyle/>
        <a:p>
          <a:endParaRPr lang="fr-FR"/>
        </a:p>
      </dgm:t>
    </dgm:pt>
    <dgm:pt modelId="{B9F4B91D-DDB1-4920-B055-BFED6531B058}" type="sibTrans" cxnId="{0BD447FE-5DB4-481D-8D04-38C1FC9CA724}">
      <dgm:prSet/>
      <dgm:spPr/>
      <dgm:t>
        <a:bodyPr/>
        <a:lstStyle/>
        <a:p>
          <a:endParaRPr lang="fr-FR"/>
        </a:p>
      </dgm:t>
    </dgm:pt>
    <dgm:pt modelId="{37BF1F54-73B0-467A-8123-5B584AD7855E}">
      <dgm:prSet phldrT="[Texte]" phldr="1"/>
      <dgm:spPr/>
      <dgm:t>
        <a:bodyPr/>
        <a:lstStyle/>
        <a:p>
          <a:endParaRPr lang="fr-FR" dirty="0"/>
        </a:p>
      </dgm:t>
    </dgm:pt>
    <dgm:pt modelId="{AA72AC7E-7CE3-41CF-A3BA-29F2D9C86DAF}" type="parTrans" cxnId="{F6106E80-306B-4FD0-8327-8ACE8B24C2D1}">
      <dgm:prSet/>
      <dgm:spPr/>
      <dgm:t>
        <a:bodyPr/>
        <a:lstStyle/>
        <a:p>
          <a:endParaRPr lang="fr-FR"/>
        </a:p>
      </dgm:t>
    </dgm:pt>
    <dgm:pt modelId="{F95A3F1A-327B-4484-83F7-04F08802086E}" type="sibTrans" cxnId="{F6106E80-306B-4FD0-8327-8ACE8B24C2D1}">
      <dgm:prSet/>
      <dgm:spPr/>
      <dgm:t>
        <a:bodyPr/>
        <a:lstStyle/>
        <a:p>
          <a:endParaRPr lang="fr-FR"/>
        </a:p>
      </dgm:t>
    </dgm:pt>
    <dgm:pt modelId="{122C0EDF-5600-429B-B609-EA3FB81A18D3}">
      <dgm:prSet phldrT="[Texte]"/>
      <dgm:spPr/>
      <dgm:t>
        <a:bodyPr/>
        <a:lstStyle/>
        <a:p>
          <a:r>
            <a:rPr lang="fr-FR" dirty="0" smtClean="0"/>
            <a:t>Situer un acteur dans son contexte et préciser son rôle dans la période concernée</a:t>
          </a:r>
          <a:endParaRPr lang="fr-FR" dirty="0"/>
        </a:p>
      </dgm:t>
    </dgm:pt>
    <dgm:pt modelId="{990239BD-6B8A-4960-B2C0-631DFDD558C7}" type="parTrans" cxnId="{633172AA-F4DF-43B8-9F27-7DA2BC247570}">
      <dgm:prSet/>
      <dgm:spPr/>
      <dgm:t>
        <a:bodyPr/>
        <a:lstStyle/>
        <a:p>
          <a:endParaRPr lang="fr-FR"/>
        </a:p>
      </dgm:t>
    </dgm:pt>
    <dgm:pt modelId="{A6B1A2BD-332F-4D68-AE70-411D3253B058}" type="sibTrans" cxnId="{633172AA-F4DF-43B8-9F27-7DA2BC247570}">
      <dgm:prSet/>
      <dgm:spPr/>
      <dgm:t>
        <a:bodyPr/>
        <a:lstStyle/>
        <a:p>
          <a:endParaRPr lang="fr-FR"/>
        </a:p>
      </dgm:t>
    </dgm:pt>
    <dgm:pt modelId="{4723A5A2-C6FF-43AC-96C0-814A30D13B1B}">
      <dgm:prSet phldrT="[Texte]" phldr="1"/>
      <dgm:spPr/>
      <dgm:t>
        <a:bodyPr/>
        <a:lstStyle/>
        <a:p>
          <a:endParaRPr lang="fr-FR" dirty="0"/>
        </a:p>
      </dgm:t>
    </dgm:pt>
    <dgm:pt modelId="{E9FD4645-7631-4676-817D-7F87E1662496}" type="parTrans" cxnId="{FF2D7798-7D2A-4131-9620-74607741FD94}">
      <dgm:prSet/>
      <dgm:spPr/>
      <dgm:t>
        <a:bodyPr/>
        <a:lstStyle/>
        <a:p>
          <a:endParaRPr lang="fr-FR"/>
        </a:p>
      </dgm:t>
    </dgm:pt>
    <dgm:pt modelId="{D7445A35-EB60-40A8-B8A6-A3369CE57E44}" type="sibTrans" cxnId="{FF2D7798-7D2A-4131-9620-74607741FD94}">
      <dgm:prSet/>
      <dgm:spPr/>
      <dgm:t>
        <a:bodyPr/>
        <a:lstStyle/>
        <a:p>
          <a:endParaRPr lang="fr-FR"/>
        </a:p>
      </dgm:t>
    </dgm:pt>
    <dgm:pt modelId="{DE54A7F9-B57C-4EB6-82ED-4D786E0C427C}">
      <dgm:prSet phldrT="[Texte]" phldr="1"/>
      <dgm:spPr/>
      <dgm:t>
        <a:bodyPr/>
        <a:lstStyle/>
        <a:p>
          <a:endParaRPr lang="fr-FR"/>
        </a:p>
      </dgm:t>
    </dgm:pt>
    <dgm:pt modelId="{94328F89-A348-4011-98EC-BFFEECEB0388}" type="parTrans" cxnId="{B4F5F398-48CA-48D0-93E4-72C664F06E4D}">
      <dgm:prSet/>
      <dgm:spPr/>
      <dgm:t>
        <a:bodyPr/>
        <a:lstStyle/>
        <a:p>
          <a:endParaRPr lang="fr-FR"/>
        </a:p>
      </dgm:t>
    </dgm:pt>
    <dgm:pt modelId="{19F24460-DA40-4E9E-BD9F-1C0C5BACA527}" type="sibTrans" cxnId="{B4F5F398-48CA-48D0-93E4-72C664F06E4D}">
      <dgm:prSet/>
      <dgm:spPr/>
      <dgm:t>
        <a:bodyPr/>
        <a:lstStyle/>
        <a:p>
          <a:endParaRPr lang="fr-FR"/>
        </a:p>
      </dgm:t>
    </dgm:pt>
    <dgm:pt modelId="{833B39D5-88E6-4E29-B307-5E36779365A5}">
      <dgm:prSet phldrT="[Texte]"/>
      <dgm:spPr/>
      <dgm:t>
        <a:bodyPr/>
        <a:lstStyle/>
        <a:p>
          <a:r>
            <a:rPr lang="fr-FR" dirty="0" smtClean="0"/>
            <a:t>Raconter l’une des trois révolutions</a:t>
          </a:r>
          <a:endParaRPr lang="fr-FR" dirty="0"/>
        </a:p>
      </dgm:t>
    </dgm:pt>
    <dgm:pt modelId="{2C00CD1A-ADDE-4906-B2D3-3B24D996C153}" type="parTrans" cxnId="{BD7DFA10-188A-4163-B6B9-6C6A5B625AEF}">
      <dgm:prSet/>
      <dgm:spPr/>
      <dgm:t>
        <a:bodyPr/>
        <a:lstStyle/>
        <a:p>
          <a:endParaRPr lang="fr-FR"/>
        </a:p>
      </dgm:t>
    </dgm:pt>
    <dgm:pt modelId="{E8F29DFE-91C3-408A-8DF4-B87E2803AF32}" type="sibTrans" cxnId="{BD7DFA10-188A-4163-B6B9-6C6A5B625AEF}">
      <dgm:prSet/>
      <dgm:spPr/>
      <dgm:t>
        <a:bodyPr/>
        <a:lstStyle/>
        <a:p>
          <a:endParaRPr lang="fr-FR"/>
        </a:p>
      </dgm:t>
    </dgm:pt>
    <dgm:pt modelId="{755F8958-E382-4260-AC6B-DCA622446DC4}">
      <dgm:prSet/>
      <dgm:spPr/>
      <dgm:t>
        <a:bodyPr/>
        <a:lstStyle/>
        <a:p>
          <a:r>
            <a:rPr lang="fr-FR" dirty="0" smtClean="0"/>
            <a:t>Dégager le sens et l’intérêt d’un texte patrimonial</a:t>
          </a:r>
          <a:endParaRPr lang="fr-FR" dirty="0"/>
        </a:p>
      </dgm:t>
    </dgm:pt>
    <dgm:pt modelId="{6FF6E612-203A-4829-9894-D46BD57501EF}" type="parTrans" cxnId="{FB9D5C68-1C5B-4C92-AE0A-C7AC350C248F}">
      <dgm:prSet/>
      <dgm:spPr/>
      <dgm:t>
        <a:bodyPr/>
        <a:lstStyle/>
        <a:p>
          <a:endParaRPr lang="fr-FR"/>
        </a:p>
      </dgm:t>
    </dgm:pt>
    <dgm:pt modelId="{DEF228F6-F7C6-4B8C-B403-506C93D2F648}" type="sibTrans" cxnId="{FB9D5C68-1C5B-4C92-AE0A-C7AC350C248F}">
      <dgm:prSet/>
      <dgm:spPr/>
      <dgm:t>
        <a:bodyPr/>
        <a:lstStyle/>
        <a:p>
          <a:endParaRPr lang="fr-FR"/>
        </a:p>
      </dgm:t>
    </dgm:pt>
    <dgm:pt modelId="{E3FEC076-9A84-47B1-813A-6E30483E552F}" type="pres">
      <dgm:prSet presAssocID="{4CD015D3-784B-4925-8EAD-135B50A35BE7}" presName="Name0" presStyleCnt="0">
        <dgm:presLayoutVars>
          <dgm:dir/>
          <dgm:animLvl val="lvl"/>
          <dgm:resizeHandles/>
        </dgm:presLayoutVars>
      </dgm:prSet>
      <dgm:spPr/>
    </dgm:pt>
    <dgm:pt modelId="{EF31D62F-06BF-4532-9053-72F04B46032F}" type="pres">
      <dgm:prSet presAssocID="{E7D407E3-55FA-4A6F-988F-ECFD1057A55C}" presName="linNode" presStyleCnt="0"/>
      <dgm:spPr/>
    </dgm:pt>
    <dgm:pt modelId="{F32EB6EC-14F7-4127-9287-92046425A15F}" type="pres">
      <dgm:prSet presAssocID="{E7D407E3-55FA-4A6F-988F-ECFD1057A55C}" presName="parentShp" presStyleLbl="node1" presStyleIdx="0" presStyleCnt="3">
        <dgm:presLayoutVars>
          <dgm:bulletEnabled val="1"/>
        </dgm:presLayoutVars>
      </dgm:prSet>
      <dgm:spPr/>
    </dgm:pt>
    <dgm:pt modelId="{65F75BF1-1C8F-438A-B3E4-22B209EFB451}" type="pres">
      <dgm:prSet presAssocID="{E7D407E3-55FA-4A6F-988F-ECFD1057A55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4EA80B-A0F4-4359-A928-3D7545AC0353}" type="pres">
      <dgm:prSet presAssocID="{80C34BBE-14B8-4FBD-BD3C-A5098EC5AE65}" presName="spacing" presStyleCnt="0"/>
      <dgm:spPr/>
    </dgm:pt>
    <dgm:pt modelId="{F5290287-CB71-448E-9FBC-63DF2D17C0FA}" type="pres">
      <dgm:prSet presAssocID="{1863729E-29DA-430C-8407-C066379C5C5B}" presName="linNode" presStyleCnt="0"/>
      <dgm:spPr/>
    </dgm:pt>
    <dgm:pt modelId="{A148CCAD-6061-43A8-89EE-308A06AB3347}" type="pres">
      <dgm:prSet presAssocID="{1863729E-29DA-430C-8407-C066379C5C5B}" presName="parentShp" presStyleLbl="node1" presStyleIdx="1" presStyleCnt="3">
        <dgm:presLayoutVars>
          <dgm:bulletEnabled val="1"/>
        </dgm:presLayoutVars>
      </dgm:prSet>
      <dgm:spPr/>
    </dgm:pt>
    <dgm:pt modelId="{9D740A32-E5AC-4FB9-84FB-645A2272DC9C}" type="pres">
      <dgm:prSet presAssocID="{1863729E-29DA-430C-8407-C066379C5C5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05FFA4-E13D-418C-91D4-BD764F582DEF}" type="pres">
      <dgm:prSet presAssocID="{B9F4B91D-DDB1-4920-B055-BFED6531B058}" presName="spacing" presStyleCnt="0"/>
      <dgm:spPr/>
    </dgm:pt>
    <dgm:pt modelId="{E36EE374-A485-44CB-8CFD-63195737F064}" type="pres">
      <dgm:prSet presAssocID="{4723A5A2-C6FF-43AC-96C0-814A30D13B1B}" presName="linNode" presStyleCnt="0"/>
      <dgm:spPr/>
    </dgm:pt>
    <dgm:pt modelId="{1E4DEC45-65AC-40B5-9BD6-279488E815A8}" type="pres">
      <dgm:prSet presAssocID="{4723A5A2-C6FF-43AC-96C0-814A30D13B1B}" presName="parentShp" presStyleLbl="node1" presStyleIdx="2" presStyleCnt="3">
        <dgm:presLayoutVars>
          <dgm:bulletEnabled val="1"/>
        </dgm:presLayoutVars>
      </dgm:prSet>
      <dgm:spPr/>
    </dgm:pt>
    <dgm:pt modelId="{3DA555AE-C8E7-4EB9-B059-2982471C137B}" type="pres">
      <dgm:prSet presAssocID="{4723A5A2-C6FF-43AC-96C0-814A30D13B1B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8F5879F-009D-4DB5-8651-7BB3056F0CD0}" type="presOf" srcId="{05DD05E4-A048-453F-90FF-1C4978A62AE1}" destId="{65F75BF1-1C8F-438A-B3E4-22B209EFB451}" srcOrd="0" destOrd="0" presId="urn:microsoft.com/office/officeart/2005/8/layout/vList6"/>
    <dgm:cxn modelId="{F6106E80-306B-4FD0-8327-8ACE8B24C2D1}" srcId="{1863729E-29DA-430C-8407-C066379C5C5B}" destId="{37BF1F54-73B0-467A-8123-5B584AD7855E}" srcOrd="0" destOrd="0" parTransId="{AA72AC7E-7CE3-41CF-A3BA-29F2D9C86DAF}" sibTransId="{F95A3F1A-327B-4484-83F7-04F08802086E}"/>
    <dgm:cxn modelId="{0BD447FE-5DB4-481D-8D04-38C1FC9CA724}" srcId="{4CD015D3-784B-4925-8EAD-135B50A35BE7}" destId="{1863729E-29DA-430C-8407-C066379C5C5B}" srcOrd="1" destOrd="0" parTransId="{0233D19F-7D19-4719-BA6F-107A6792BE9F}" sibTransId="{B9F4B91D-DDB1-4920-B055-BFED6531B058}"/>
    <dgm:cxn modelId="{C39BEACD-D146-4B2A-9548-F6420BF3D637}" type="presOf" srcId="{833B39D5-88E6-4E29-B307-5E36779365A5}" destId="{3DA555AE-C8E7-4EB9-B059-2982471C137B}" srcOrd="0" destOrd="1" presId="urn:microsoft.com/office/officeart/2005/8/layout/vList6"/>
    <dgm:cxn modelId="{77307574-85C1-4A49-AE2A-160219B4BEBF}" srcId="{4CD015D3-784B-4925-8EAD-135B50A35BE7}" destId="{E7D407E3-55FA-4A6F-988F-ECFD1057A55C}" srcOrd="0" destOrd="0" parTransId="{408EB20C-6738-47E5-8DB7-3C111DE13B19}" sibTransId="{80C34BBE-14B8-4FBD-BD3C-A5098EC5AE65}"/>
    <dgm:cxn modelId="{E24058AA-30B6-431B-AB78-5BD65602CD9C}" type="presOf" srcId="{DE54A7F9-B57C-4EB6-82ED-4D786E0C427C}" destId="{3DA555AE-C8E7-4EB9-B059-2982471C137B}" srcOrd="0" destOrd="0" presId="urn:microsoft.com/office/officeart/2005/8/layout/vList6"/>
    <dgm:cxn modelId="{633172AA-F4DF-43B8-9F27-7DA2BC247570}" srcId="{1863729E-29DA-430C-8407-C066379C5C5B}" destId="{122C0EDF-5600-429B-B609-EA3FB81A18D3}" srcOrd="1" destOrd="0" parTransId="{990239BD-6B8A-4960-B2C0-631DFDD558C7}" sibTransId="{A6B1A2BD-332F-4D68-AE70-411D3253B058}"/>
    <dgm:cxn modelId="{1D22B7DE-64FB-4802-9DF2-6559661642D3}" srcId="{E7D407E3-55FA-4A6F-988F-ECFD1057A55C}" destId="{05DD05E4-A048-453F-90FF-1C4978A62AE1}" srcOrd="0" destOrd="0" parTransId="{68B91074-E1FA-44E7-AF9A-33900C284AB6}" sibTransId="{C4559B49-1AE3-4297-B724-0F649B950492}"/>
    <dgm:cxn modelId="{4CB53FEA-B0EE-4575-A34E-811EDF6BF3E8}" type="presOf" srcId="{E7D407E3-55FA-4A6F-988F-ECFD1057A55C}" destId="{F32EB6EC-14F7-4127-9287-92046425A15F}" srcOrd="0" destOrd="0" presId="urn:microsoft.com/office/officeart/2005/8/layout/vList6"/>
    <dgm:cxn modelId="{BD7DFA10-188A-4163-B6B9-6C6A5B625AEF}" srcId="{4723A5A2-C6FF-43AC-96C0-814A30D13B1B}" destId="{833B39D5-88E6-4E29-B307-5E36779365A5}" srcOrd="1" destOrd="0" parTransId="{2C00CD1A-ADDE-4906-B2D3-3B24D996C153}" sibTransId="{E8F29DFE-91C3-408A-8DF4-B87E2803AF32}"/>
    <dgm:cxn modelId="{DC75B1CE-9763-446D-AD60-DD468175795E}" type="presOf" srcId="{122C0EDF-5600-429B-B609-EA3FB81A18D3}" destId="{9D740A32-E5AC-4FB9-84FB-645A2272DC9C}" srcOrd="0" destOrd="1" presId="urn:microsoft.com/office/officeart/2005/8/layout/vList6"/>
    <dgm:cxn modelId="{905F9254-CFCE-4FDE-AF9C-959ACD47D1A2}" type="presOf" srcId="{755F8958-E382-4260-AC6B-DCA622446DC4}" destId="{65F75BF1-1C8F-438A-B3E4-22B209EFB451}" srcOrd="0" destOrd="1" presId="urn:microsoft.com/office/officeart/2005/8/layout/vList6"/>
    <dgm:cxn modelId="{971BBEF3-1D16-4EBD-904E-FC05532B2B45}" type="presOf" srcId="{4723A5A2-C6FF-43AC-96C0-814A30D13B1B}" destId="{1E4DEC45-65AC-40B5-9BD6-279488E815A8}" srcOrd="0" destOrd="0" presId="urn:microsoft.com/office/officeart/2005/8/layout/vList6"/>
    <dgm:cxn modelId="{B4F5F398-48CA-48D0-93E4-72C664F06E4D}" srcId="{4723A5A2-C6FF-43AC-96C0-814A30D13B1B}" destId="{DE54A7F9-B57C-4EB6-82ED-4D786E0C427C}" srcOrd="0" destOrd="0" parTransId="{94328F89-A348-4011-98EC-BFFEECEB0388}" sibTransId="{19F24460-DA40-4E9E-BD9F-1C0C5BACA527}"/>
    <dgm:cxn modelId="{FB9D5C68-1C5B-4C92-AE0A-C7AC350C248F}" srcId="{E7D407E3-55FA-4A6F-988F-ECFD1057A55C}" destId="{755F8958-E382-4260-AC6B-DCA622446DC4}" srcOrd="1" destOrd="0" parTransId="{6FF6E612-203A-4829-9894-D46BD57501EF}" sibTransId="{DEF228F6-F7C6-4B8C-B403-506C93D2F648}"/>
    <dgm:cxn modelId="{FF2D7798-7D2A-4131-9620-74607741FD94}" srcId="{4CD015D3-784B-4925-8EAD-135B50A35BE7}" destId="{4723A5A2-C6FF-43AC-96C0-814A30D13B1B}" srcOrd="2" destOrd="0" parTransId="{E9FD4645-7631-4676-817D-7F87E1662496}" sibTransId="{D7445A35-EB60-40A8-B8A6-A3369CE57E44}"/>
    <dgm:cxn modelId="{FF283F54-6C3D-43CC-B7C9-D71970968310}" type="presOf" srcId="{4CD015D3-784B-4925-8EAD-135B50A35BE7}" destId="{E3FEC076-9A84-47B1-813A-6E30483E552F}" srcOrd="0" destOrd="0" presId="urn:microsoft.com/office/officeart/2005/8/layout/vList6"/>
    <dgm:cxn modelId="{15218C23-0AAC-4677-90D1-D36E04ADE4AE}" type="presOf" srcId="{37BF1F54-73B0-467A-8123-5B584AD7855E}" destId="{9D740A32-E5AC-4FB9-84FB-645A2272DC9C}" srcOrd="0" destOrd="0" presId="urn:microsoft.com/office/officeart/2005/8/layout/vList6"/>
    <dgm:cxn modelId="{A477FE8C-3940-4D4F-84A3-E77D76CCFC72}" type="presOf" srcId="{1863729E-29DA-430C-8407-C066379C5C5B}" destId="{A148CCAD-6061-43A8-89EE-308A06AB3347}" srcOrd="0" destOrd="0" presId="urn:microsoft.com/office/officeart/2005/8/layout/vList6"/>
    <dgm:cxn modelId="{3E7CE611-0361-4D9D-ABFE-F8FD000E841D}" type="presParOf" srcId="{E3FEC076-9A84-47B1-813A-6E30483E552F}" destId="{EF31D62F-06BF-4532-9053-72F04B46032F}" srcOrd="0" destOrd="0" presId="urn:microsoft.com/office/officeart/2005/8/layout/vList6"/>
    <dgm:cxn modelId="{9A1659C8-D764-49D7-B422-59A3C34574CD}" type="presParOf" srcId="{EF31D62F-06BF-4532-9053-72F04B46032F}" destId="{F32EB6EC-14F7-4127-9287-92046425A15F}" srcOrd="0" destOrd="0" presId="urn:microsoft.com/office/officeart/2005/8/layout/vList6"/>
    <dgm:cxn modelId="{A382DE04-D5AB-4EFF-AAF0-7472219178E4}" type="presParOf" srcId="{EF31D62F-06BF-4532-9053-72F04B46032F}" destId="{65F75BF1-1C8F-438A-B3E4-22B209EFB451}" srcOrd="1" destOrd="0" presId="urn:microsoft.com/office/officeart/2005/8/layout/vList6"/>
    <dgm:cxn modelId="{41FC151A-DD82-4B39-B73D-16C672DAC723}" type="presParOf" srcId="{E3FEC076-9A84-47B1-813A-6E30483E552F}" destId="{FB4EA80B-A0F4-4359-A928-3D7545AC0353}" srcOrd="1" destOrd="0" presId="urn:microsoft.com/office/officeart/2005/8/layout/vList6"/>
    <dgm:cxn modelId="{F5092561-021A-4A13-A6F9-936442B2CF5D}" type="presParOf" srcId="{E3FEC076-9A84-47B1-813A-6E30483E552F}" destId="{F5290287-CB71-448E-9FBC-63DF2D17C0FA}" srcOrd="2" destOrd="0" presId="urn:microsoft.com/office/officeart/2005/8/layout/vList6"/>
    <dgm:cxn modelId="{E0B0972C-BB44-4277-82E3-77E0487A2E7B}" type="presParOf" srcId="{F5290287-CB71-448E-9FBC-63DF2D17C0FA}" destId="{A148CCAD-6061-43A8-89EE-308A06AB3347}" srcOrd="0" destOrd="0" presId="urn:microsoft.com/office/officeart/2005/8/layout/vList6"/>
    <dgm:cxn modelId="{9E1F1F05-213A-454E-B08C-3F316ECDDA6E}" type="presParOf" srcId="{F5290287-CB71-448E-9FBC-63DF2D17C0FA}" destId="{9D740A32-E5AC-4FB9-84FB-645A2272DC9C}" srcOrd="1" destOrd="0" presId="urn:microsoft.com/office/officeart/2005/8/layout/vList6"/>
    <dgm:cxn modelId="{5031FE0F-D1FB-473C-8110-0FAF606C3EF4}" type="presParOf" srcId="{E3FEC076-9A84-47B1-813A-6E30483E552F}" destId="{D005FFA4-E13D-418C-91D4-BD764F582DEF}" srcOrd="3" destOrd="0" presId="urn:microsoft.com/office/officeart/2005/8/layout/vList6"/>
    <dgm:cxn modelId="{E1E53316-5F0C-4943-888F-BD1A9E4900E6}" type="presParOf" srcId="{E3FEC076-9A84-47B1-813A-6E30483E552F}" destId="{E36EE374-A485-44CB-8CFD-63195737F064}" srcOrd="4" destOrd="0" presId="urn:microsoft.com/office/officeart/2005/8/layout/vList6"/>
    <dgm:cxn modelId="{1DE5C153-34BB-494D-B2DE-EAFA2AB00F5D}" type="presParOf" srcId="{E36EE374-A485-44CB-8CFD-63195737F064}" destId="{1E4DEC45-65AC-40B5-9BD6-279488E815A8}" srcOrd="0" destOrd="0" presId="urn:microsoft.com/office/officeart/2005/8/layout/vList6"/>
    <dgm:cxn modelId="{99ECCEB0-3337-4717-91BF-7292C3A75A5A}" type="presParOf" srcId="{E36EE374-A485-44CB-8CFD-63195737F064}" destId="{3DA555AE-C8E7-4EB9-B059-2982471C137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4A763-E407-46A6-B023-1D007E850073}">
      <dsp:nvSpPr>
        <dsp:cNvPr id="0" name=""/>
        <dsp:cNvSpPr/>
      </dsp:nvSpPr>
      <dsp:spPr>
        <a:xfrm>
          <a:off x="1195478" y="2392697"/>
          <a:ext cx="595287" cy="1586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643" y="0"/>
              </a:lnTo>
              <a:lnTo>
                <a:pt x="297643" y="1586263"/>
              </a:lnTo>
              <a:lnTo>
                <a:pt x="595287" y="15862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1450765" y="3143472"/>
        <a:ext cx="84714" cy="84714"/>
      </dsp:txXfrm>
    </dsp:sp>
    <dsp:sp modelId="{D4C9357D-A258-417E-8572-9EBEA2E67AF8}">
      <dsp:nvSpPr>
        <dsp:cNvPr id="0" name=""/>
        <dsp:cNvSpPr/>
      </dsp:nvSpPr>
      <dsp:spPr>
        <a:xfrm>
          <a:off x="1195478" y="2392697"/>
          <a:ext cx="595287" cy="372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643" y="0"/>
              </a:lnTo>
              <a:lnTo>
                <a:pt x="297643" y="372612"/>
              </a:lnTo>
              <a:lnTo>
                <a:pt x="595287" y="3726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475565" y="2561446"/>
        <a:ext cx="35114" cy="35114"/>
      </dsp:txXfrm>
    </dsp:sp>
    <dsp:sp modelId="{EA8217E7-EE13-4FAF-9C95-E399CCBFCA10}">
      <dsp:nvSpPr>
        <dsp:cNvPr id="0" name=""/>
        <dsp:cNvSpPr/>
      </dsp:nvSpPr>
      <dsp:spPr>
        <a:xfrm>
          <a:off x="1195478" y="1179046"/>
          <a:ext cx="595287" cy="1213650"/>
        </a:xfrm>
        <a:custGeom>
          <a:avLst/>
          <a:gdLst/>
          <a:ahLst/>
          <a:cxnLst/>
          <a:rect l="0" t="0" r="0" b="0"/>
          <a:pathLst>
            <a:path>
              <a:moveTo>
                <a:pt x="0" y="1213650"/>
              </a:moveTo>
              <a:lnTo>
                <a:pt x="297643" y="1213650"/>
              </a:lnTo>
              <a:lnTo>
                <a:pt x="297643" y="0"/>
              </a:lnTo>
              <a:lnTo>
                <a:pt x="595287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459327" y="1752077"/>
        <a:ext cx="67589" cy="67589"/>
      </dsp:txXfrm>
    </dsp:sp>
    <dsp:sp modelId="{30356560-3309-4D0F-9C0B-4F5F970E4718}">
      <dsp:nvSpPr>
        <dsp:cNvPr id="0" name=""/>
        <dsp:cNvSpPr/>
      </dsp:nvSpPr>
      <dsp:spPr>
        <a:xfrm rot="16200000">
          <a:off x="-1646272" y="1938972"/>
          <a:ext cx="4776053" cy="907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900" kern="1200" dirty="0" smtClean="0"/>
            <a:t>programmes</a:t>
          </a:r>
          <a:endParaRPr lang="fr-FR" sz="5900" kern="1200" dirty="0"/>
        </a:p>
      </dsp:txBody>
      <dsp:txXfrm>
        <a:off x="-1646272" y="1938972"/>
        <a:ext cx="4776053" cy="907450"/>
      </dsp:txXfrm>
    </dsp:sp>
    <dsp:sp modelId="{71C7FA1D-E0A8-4238-A43D-DE92E1353ADB}">
      <dsp:nvSpPr>
        <dsp:cNvPr id="0" name=""/>
        <dsp:cNvSpPr/>
      </dsp:nvSpPr>
      <dsp:spPr>
        <a:xfrm>
          <a:off x="1790766" y="352708"/>
          <a:ext cx="6284477" cy="1652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2</a:t>
          </a:r>
          <a:r>
            <a:rPr lang="fr-FR" sz="1600" b="1" kern="1200" baseline="30000" dirty="0" smtClean="0"/>
            <a:t>nde</a:t>
          </a:r>
          <a:r>
            <a:rPr lang="fr-FR" sz="1600" b="1" kern="1200" dirty="0" smtClean="0"/>
            <a:t> Bac Pro 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Thème 1 : l’expansion du monde connu- XV – XVIIIe siècle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Thème 2 : l'Amérique et l'Europe en révolution – 1760 - 1804  </a:t>
          </a:r>
          <a:endParaRPr lang="fr-FR" sz="1600" b="1" kern="1200" dirty="0"/>
        </a:p>
      </dsp:txBody>
      <dsp:txXfrm>
        <a:off x="1790766" y="352708"/>
        <a:ext cx="6284477" cy="1652675"/>
      </dsp:txXfrm>
    </dsp:sp>
    <dsp:sp modelId="{BAFDAE09-E06B-4A73-8901-7C29BCB56929}">
      <dsp:nvSpPr>
        <dsp:cNvPr id="0" name=""/>
        <dsp:cNvSpPr/>
      </dsp:nvSpPr>
      <dsp:spPr>
        <a:xfrm>
          <a:off x="1790766" y="2232246"/>
          <a:ext cx="6284447" cy="10661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CAP 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Thème 1: La France de la Révolution française à la Ve République : l’affirmation démocratique </a:t>
          </a:r>
          <a:endParaRPr lang="fr-FR" sz="1600" b="1" kern="1200" dirty="0"/>
        </a:p>
      </dsp:txBody>
      <dsp:txXfrm>
        <a:off x="1790766" y="2232246"/>
        <a:ext cx="6284447" cy="1066126"/>
      </dsp:txXfrm>
    </dsp:sp>
    <dsp:sp modelId="{1EF7325F-2582-4B2E-8D74-B4E4EAABA218}">
      <dsp:nvSpPr>
        <dsp:cNvPr id="0" name=""/>
        <dsp:cNvSpPr/>
      </dsp:nvSpPr>
      <dsp:spPr>
        <a:xfrm>
          <a:off x="1790766" y="3525236"/>
          <a:ext cx="6284477" cy="907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EMC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2</a:t>
          </a:r>
          <a:r>
            <a:rPr lang="fr-FR" sz="1600" b="1" kern="1200" baseline="30000" dirty="0" smtClean="0"/>
            <a:t>nde</a:t>
          </a:r>
          <a:r>
            <a:rPr lang="fr-FR" sz="1600" b="1" kern="1200" dirty="0" smtClean="0"/>
            <a:t> Bac </a:t>
          </a:r>
          <a:r>
            <a:rPr lang="fr-FR" sz="1600" b="1" kern="1200" dirty="0" smtClean="0"/>
            <a:t>Pro/CAP  </a:t>
          </a:r>
          <a:r>
            <a:rPr lang="fr-FR" sz="1600" b="1" kern="1200" dirty="0" smtClean="0"/>
            <a:t>: la Liberté, nos libertés, ma liberté</a:t>
          </a:r>
        </a:p>
      </dsp:txBody>
      <dsp:txXfrm>
        <a:off x="1790766" y="3525236"/>
        <a:ext cx="6284477" cy="907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5A1A0-CE32-42E0-A5C2-6EA26A177F5F}">
      <dsp:nvSpPr>
        <dsp:cNvPr id="0" name=""/>
        <dsp:cNvSpPr/>
      </dsp:nvSpPr>
      <dsp:spPr>
        <a:xfrm>
          <a:off x="987185" y="-248844"/>
          <a:ext cx="7301961" cy="7130613"/>
        </a:xfrm>
        <a:prstGeom prst="circularArrow">
          <a:avLst>
            <a:gd name="adj1" fmla="val 5310"/>
            <a:gd name="adj2" fmla="val 343918"/>
            <a:gd name="adj3" fmla="val 12695751"/>
            <a:gd name="adj4" fmla="val 18075192"/>
            <a:gd name="adj5" fmla="val 6195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1CD82-BBA4-43FE-85A3-631827024B9C}">
      <dsp:nvSpPr>
        <dsp:cNvPr id="0" name=""/>
        <dsp:cNvSpPr/>
      </dsp:nvSpPr>
      <dsp:spPr>
        <a:xfrm>
          <a:off x="2123737" y="0"/>
          <a:ext cx="4717964" cy="23589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Thème 1 – Histoire </a:t>
          </a:r>
          <a:endParaRPr lang="fr-FR" sz="1700" b="1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Mise en relation et circulations </a:t>
          </a:r>
          <a:endParaRPr lang="fr-FR" sz="1300" b="1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« Bouclage du monde »</a:t>
          </a:r>
          <a:endParaRPr lang="fr-FR" sz="1300" b="1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Première mondialisation</a:t>
          </a:r>
          <a:endParaRPr lang="fr-FR" sz="1300" b="1" kern="1200" dirty="0"/>
        </a:p>
      </dsp:txBody>
      <dsp:txXfrm>
        <a:off x="2238893" y="115156"/>
        <a:ext cx="4487652" cy="2128670"/>
      </dsp:txXfrm>
    </dsp:sp>
    <dsp:sp modelId="{8B1854FF-4308-4910-BE21-711E7096BE65}">
      <dsp:nvSpPr>
        <dsp:cNvPr id="0" name=""/>
        <dsp:cNvSpPr/>
      </dsp:nvSpPr>
      <dsp:spPr>
        <a:xfrm>
          <a:off x="2148883" y="4193745"/>
          <a:ext cx="4717964" cy="23589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Thème 2 - Histoire  </a:t>
          </a:r>
          <a:endParaRPr lang="fr-FR" sz="1700" b="1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Une « ère des Révolutions » </a:t>
          </a:r>
          <a:endParaRPr lang="fr-FR" sz="1300" b="1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Des acteurs incarnant circulation des idées  : Rochambeau, Lafayette, Paine, Brissot, Dessalines, Toussaint Louverture </a:t>
          </a:r>
          <a:endParaRPr lang="fr-FR" sz="1300" b="1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Un fil conducteur  Des sociétés « atlantiques » aspirant à la liberté</a:t>
          </a:r>
          <a:endParaRPr lang="fr-FR" sz="1300" b="1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La Révolution de St Domingue dans le champ de cette «  ébullition révolutionnaire »   </a:t>
          </a:r>
          <a:endParaRPr lang="fr-FR" sz="1300" b="1" kern="1200" dirty="0"/>
        </a:p>
      </dsp:txBody>
      <dsp:txXfrm>
        <a:off x="2264039" y="4308901"/>
        <a:ext cx="4487652" cy="2128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2E3E1-2AEE-46F9-A8E7-F31F74598BEF}">
      <dsp:nvSpPr>
        <dsp:cNvPr id="0" name=""/>
        <dsp:cNvSpPr/>
      </dsp:nvSpPr>
      <dsp:spPr>
        <a:xfrm rot="5400000">
          <a:off x="-233067" y="235535"/>
          <a:ext cx="1553780" cy="10876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000" kern="1200"/>
        </a:p>
      </dsp:txBody>
      <dsp:txXfrm rot="-5400000">
        <a:off x="0" y="546291"/>
        <a:ext cx="1087646" cy="466134"/>
      </dsp:txXfrm>
    </dsp:sp>
    <dsp:sp modelId="{6CD14F34-FD55-4A71-8E59-AF9AFB321174}">
      <dsp:nvSpPr>
        <dsp:cNvPr id="0" name=""/>
        <dsp:cNvSpPr/>
      </dsp:nvSpPr>
      <dsp:spPr>
        <a:xfrm rot="5400000">
          <a:off x="4215371" y="-3125256"/>
          <a:ext cx="1009957" cy="7265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900" b="0" kern="1200" dirty="0"/>
        </a:p>
      </dsp:txBody>
      <dsp:txXfrm rot="-5400000">
        <a:off x="1087647" y="51770"/>
        <a:ext cx="7216104" cy="911353"/>
      </dsp:txXfrm>
    </dsp:sp>
    <dsp:sp modelId="{A9C73EF3-D302-41F5-A41C-9E2F9F437787}">
      <dsp:nvSpPr>
        <dsp:cNvPr id="0" name=""/>
        <dsp:cNvSpPr/>
      </dsp:nvSpPr>
      <dsp:spPr>
        <a:xfrm rot="5400000">
          <a:off x="-233067" y="1594712"/>
          <a:ext cx="1553780" cy="10876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000" kern="1200"/>
        </a:p>
      </dsp:txBody>
      <dsp:txXfrm rot="-5400000">
        <a:off x="0" y="1905468"/>
        <a:ext cx="1087646" cy="466134"/>
      </dsp:txXfrm>
    </dsp:sp>
    <dsp:sp modelId="{CCF3BEDB-8B17-4CD6-A56C-BF0F79345388}">
      <dsp:nvSpPr>
        <dsp:cNvPr id="0" name=""/>
        <dsp:cNvSpPr/>
      </dsp:nvSpPr>
      <dsp:spPr>
        <a:xfrm rot="5400000">
          <a:off x="4215371" y="-1766078"/>
          <a:ext cx="1009957" cy="7265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107FC-E1C5-409C-909A-1C0BDC394A1F}">
      <dsp:nvSpPr>
        <dsp:cNvPr id="0" name=""/>
        <dsp:cNvSpPr/>
      </dsp:nvSpPr>
      <dsp:spPr>
        <a:xfrm rot="5400000">
          <a:off x="-233067" y="2953890"/>
          <a:ext cx="1553780" cy="108764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000" kern="1200"/>
        </a:p>
      </dsp:txBody>
      <dsp:txXfrm rot="-5400000">
        <a:off x="0" y="3264646"/>
        <a:ext cx="1087646" cy="466134"/>
      </dsp:txXfrm>
    </dsp:sp>
    <dsp:sp modelId="{2519762F-BBE2-4152-AF7E-525F2DE7F526}">
      <dsp:nvSpPr>
        <dsp:cNvPr id="0" name=""/>
        <dsp:cNvSpPr/>
      </dsp:nvSpPr>
      <dsp:spPr>
        <a:xfrm rot="5400000">
          <a:off x="4215371" y="-406901"/>
          <a:ext cx="1009957" cy="7265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900" kern="1200" dirty="0"/>
        </a:p>
      </dsp:txBody>
      <dsp:txXfrm rot="-5400000">
        <a:off x="1087647" y="2770125"/>
        <a:ext cx="7216104" cy="911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94A40-1922-403C-B9C4-9B575C29B6B9}">
      <dsp:nvSpPr>
        <dsp:cNvPr id="0" name=""/>
        <dsp:cNvSpPr/>
      </dsp:nvSpPr>
      <dsp:spPr>
        <a:xfrm>
          <a:off x="4203" y="1440340"/>
          <a:ext cx="2356784" cy="1943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les idéaux des Lumières partagés par ces révolutionnaires  : des Libertés à la Liberté</a:t>
          </a:r>
          <a:endParaRPr lang="fr-FR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L’Atlantique,  espace d’échanges</a:t>
          </a:r>
          <a:endParaRPr lang="fr-FR" sz="1400" b="1" kern="1200" dirty="0"/>
        </a:p>
      </dsp:txBody>
      <dsp:txXfrm>
        <a:off x="48936" y="1485073"/>
        <a:ext cx="2267318" cy="1437848"/>
      </dsp:txXfrm>
    </dsp:sp>
    <dsp:sp modelId="{E8004CAB-5F7C-4957-A1E3-383CAF92CA8A}">
      <dsp:nvSpPr>
        <dsp:cNvPr id="0" name=""/>
        <dsp:cNvSpPr/>
      </dsp:nvSpPr>
      <dsp:spPr>
        <a:xfrm>
          <a:off x="1340182" y="1944706"/>
          <a:ext cx="2537935" cy="2537935"/>
        </a:xfrm>
        <a:prstGeom prst="leftCircularArrow">
          <a:avLst>
            <a:gd name="adj1" fmla="val 2915"/>
            <a:gd name="adj2" fmla="val 356722"/>
            <a:gd name="adj3" fmla="val 2132233"/>
            <a:gd name="adj4" fmla="val 9024489"/>
            <a:gd name="adj5" fmla="val 340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90125-ADE3-4D9B-BBC9-291FA0D8B3F7}">
      <dsp:nvSpPr>
        <dsp:cNvPr id="0" name=""/>
        <dsp:cNvSpPr/>
      </dsp:nvSpPr>
      <dsp:spPr>
        <a:xfrm>
          <a:off x="527933" y="2967655"/>
          <a:ext cx="2094919" cy="8330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L’aspiration à la liberté </a:t>
          </a:r>
          <a:endParaRPr lang="fr-FR" sz="1700" b="1" kern="1200" dirty="0"/>
        </a:p>
      </dsp:txBody>
      <dsp:txXfrm>
        <a:off x="552333" y="2992055"/>
        <a:ext cx="2046119" cy="784280"/>
      </dsp:txXfrm>
    </dsp:sp>
    <dsp:sp modelId="{1442BEB7-40ED-4FE0-84DF-C765D1FB4C69}">
      <dsp:nvSpPr>
        <dsp:cNvPr id="0" name=""/>
        <dsp:cNvSpPr/>
      </dsp:nvSpPr>
      <dsp:spPr>
        <a:xfrm>
          <a:off x="2975151" y="1440340"/>
          <a:ext cx="2356784" cy="1943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dirty="0" err="1" smtClean="0"/>
            <a:t>Insurgents</a:t>
          </a:r>
          <a:r>
            <a:rPr lang="fr-FR" sz="1400" b="1" i="1" kern="1200" dirty="0" smtClean="0"/>
            <a:t> </a:t>
          </a:r>
          <a:r>
            <a:rPr lang="fr-FR" sz="1400" b="1" kern="1200" dirty="0" smtClean="0"/>
            <a:t>américains, philosophes des Lumières, révolutionnaires français, esclaves révoltés de Saint-Domingue mais aussi opposants à ces révolutions</a:t>
          </a:r>
          <a:endParaRPr lang="fr-FR" sz="1400" b="1" kern="1200" dirty="0"/>
        </a:p>
      </dsp:txBody>
      <dsp:txXfrm>
        <a:off x="3019884" y="1901613"/>
        <a:ext cx="2267318" cy="1437848"/>
      </dsp:txXfrm>
    </dsp:sp>
    <dsp:sp modelId="{3C804DB2-17E6-46D1-9663-543AE1D5E248}">
      <dsp:nvSpPr>
        <dsp:cNvPr id="0" name=""/>
        <dsp:cNvSpPr/>
      </dsp:nvSpPr>
      <dsp:spPr>
        <a:xfrm>
          <a:off x="4291489" y="265676"/>
          <a:ext cx="2839080" cy="2839080"/>
        </a:xfrm>
        <a:prstGeom prst="circularArrow">
          <a:avLst>
            <a:gd name="adj1" fmla="val 2606"/>
            <a:gd name="adj2" fmla="val 316590"/>
            <a:gd name="adj3" fmla="val 19507899"/>
            <a:gd name="adj4" fmla="val 12575511"/>
            <a:gd name="adj5" fmla="val 30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D6949-DAAE-469D-9552-42AB19B711C3}">
      <dsp:nvSpPr>
        <dsp:cNvPr id="0" name=""/>
        <dsp:cNvSpPr/>
      </dsp:nvSpPr>
      <dsp:spPr>
        <a:xfrm>
          <a:off x="3498881" y="1023800"/>
          <a:ext cx="2094919" cy="8330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Le rôle des acteurs issus des deux rives</a:t>
          </a:r>
          <a:endParaRPr lang="fr-FR" sz="1700" b="1" kern="1200" dirty="0"/>
        </a:p>
      </dsp:txBody>
      <dsp:txXfrm>
        <a:off x="3523281" y="1048200"/>
        <a:ext cx="2046119" cy="784280"/>
      </dsp:txXfrm>
    </dsp:sp>
    <dsp:sp modelId="{0265C9AD-1D40-4C9B-A1C9-918A13EA4883}">
      <dsp:nvSpPr>
        <dsp:cNvPr id="0" name=""/>
        <dsp:cNvSpPr/>
      </dsp:nvSpPr>
      <dsp:spPr>
        <a:xfrm>
          <a:off x="5946098" y="1440340"/>
          <a:ext cx="2356784" cy="1943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La question de l’esclavage</a:t>
          </a:r>
          <a:endParaRPr lang="fr-FR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La Révolution de St Domingue : une révolte d’esclaves qui réussit ?  </a:t>
          </a:r>
          <a:endParaRPr lang="fr-FR" sz="1400" b="1" kern="1200" dirty="0"/>
        </a:p>
      </dsp:txBody>
      <dsp:txXfrm>
        <a:off x="5990831" y="1485073"/>
        <a:ext cx="2267318" cy="1437848"/>
      </dsp:txXfrm>
    </dsp:sp>
    <dsp:sp modelId="{172A3090-E673-40E0-AFA2-364B178F51CC}">
      <dsp:nvSpPr>
        <dsp:cNvPr id="0" name=""/>
        <dsp:cNvSpPr/>
      </dsp:nvSpPr>
      <dsp:spPr>
        <a:xfrm>
          <a:off x="6469828" y="2967655"/>
          <a:ext cx="2094919" cy="833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Singularités et limites de ces révolutions </a:t>
          </a:r>
          <a:endParaRPr lang="fr-FR" sz="1700" b="1" kern="1200" dirty="0"/>
        </a:p>
      </dsp:txBody>
      <dsp:txXfrm>
        <a:off x="6494228" y="2992055"/>
        <a:ext cx="2046119" cy="784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75BF1-1C8F-438A-B3E4-22B209EFB451}">
      <dsp:nvSpPr>
        <dsp:cNvPr id="0" name=""/>
        <dsp:cNvSpPr/>
      </dsp:nvSpPr>
      <dsp:spPr>
        <a:xfrm>
          <a:off x="3291839" y="0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Dégager le sens et l’intérêt d’un texte patrimonial</a:t>
          </a:r>
          <a:endParaRPr lang="fr-FR" sz="1800" kern="1200" dirty="0"/>
        </a:p>
      </dsp:txBody>
      <dsp:txXfrm>
        <a:off x="3291839" y="176795"/>
        <a:ext cx="4407374" cy="1060773"/>
      </dsp:txXfrm>
    </dsp:sp>
    <dsp:sp modelId="{F32EB6EC-14F7-4127-9287-92046425A15F}">
      <dsp:nvSpPr>
        <dsp:cNvPr id="0" name=""/>
        <dsp:cNvSpPr/>
      </dsp:nvSpPr>
      <dsp:spPr>
        <a:xfrm>
          <a:off x="0" y="0"/>
          <a:ext cx="3291840" cy="14143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69044" y="69044"/>
        <a:ext cx="3153752" cy="1276275"/>
      </dsp:txXfrm>
    </dsp:sp>
    <dsp:sp modelId="{9D740A32-E5AC-4FB9-84FB-645A2272DC9C}">
      <dsp:nvSpPr>
        <dsp:cNvPr id="0" name=""/>
        <dsp:cNvSpPr/>
      </dsp:nvSpPr>
      <dsp:spPr>
        <a:xfrm>
          <a:off x="3291839" y="15557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Situer un acteur dans son contexte et préciser son rôle dans la période concernée</a:t>
          </a:r>
          <a:endParaRPr lang="fr-FR" sz="1800" kern="1200" dirty="0"/>
        </a:p>
      </dsp:txBody>
      <dsp:txXfrm>
        <a:off x="3291839" y="1732594"/>
        <a:ext cx="4407374" cy="1060773"/>
      </dsp:txXfrm>
    </dsp:sp>
    <dsp:sp modelId="{A148CCAD-6061-43A8-89EE-308A06AB3347}">
      <dsp:nvSpPr>
        <dsp:cNvPr id="0" name=""/>
        <dsp:cNvSpPr/>
      </dsp:nvSpPr>
      <dsp:spPr>
        <a:xfrm>
          <a:off x="0" y="1555799"/>
          <a:ext cx="3291840" cy="14143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/>
        </a:p>
      </dsp:txBody>
      <dsp:txXfrm>
        <a:off x="69044" y="1624843"/>
        <a:ext cx="3153752" cy="1276275"/>
      </dsp:txXfrm>
    </dsp:sp>
    <dsp:sp modelId="{3DA555AE-C8E7-4EB9-B059-2982471C137B}">
      <dsp:nvSpPr>
        <dsp:cNvPr id="0" name=""/>
        <dsp:cNvSpPr/>
      </dsp:nvSpPr>
      <dsp:spPr>
        <a:xfrm>
          <a:off x="3291839" y="31115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Raconter l’une des trois révolutions</a:t>
          </a:r>
          <a:endParaRPr lang="fr-FR" sz="1800" kern="1200" dirty="0"/>
        </a:p>
      </dsp:txBody>
      <dsp:txXfrm>
        <a:off x="3291839" y="3288394"/>
        <a:ext cx="4407374" cy="1060773"/>
      </dsp:txXfrm>
    </dsp:sp>
    <dsp:sp modelId="{1E4DEC45-65AC-40B5-9BD6-279488E815A8}">
      <dsp:nvSpPr>
        <dsp:cNvPr id="0" name=""/>
        <dsp:cNvSpPr/>
      </dsp:nvSpPr>
      <dsp:spPr>
        <a:xfrm>
          <a:off x="0" y="3111599"/>
          <a:ext cx="3291840" cy="14143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69044" y="3180643"/>
        <a:ext cx="3153752" cy="1276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E18F1-DD7F-4B21-B825-1831711CC6CF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26FFB-FA3F-4D2A-B8D7-F7B7A2EA3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72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D267A-8E3C-43D3-B7C3-68CB99B942F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D07E-E42A-473C-9637-59DD7DEC14B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2B1-8015-43BF-8473-120D4653F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24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D07E-E42A-473C-9637-59DD7DEC14B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2B1-8015-43BF-8473-120D4653F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52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D07E-E42A-473C-9637-59DD7DEC14B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2B1-8015-43BF-8473-120D4653F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07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D07E-E42A-473C-9637-59DD7DEC14B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2B1-8015-43BF-8473-120D4653F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D07E-E42A-473C-9637-59DD7DEC14B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2B1-8015-43BF-8473-120D4653F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78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D07E-E42A-473C-9637-59DD7DEC14B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2B1-8015-43BF-8473-120D4653F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86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D07E-E42A-473C-9637-59DD7DEC14B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2B1-8015-43BF-8473-120D4653F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77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D07E-E42A-473C-9637-59DD7DEC14B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2B1-8015-43BF-8473-120D4653F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25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D07E-E42A-473C-9637-59DD7DEC14B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2B1-8015-43BF-8473-120D4653F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2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D07E-E42A-473C-9637-59DD7DEC14B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2B1-8015-43BF-8473-120D4653F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01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D07E-E42A-473C-9637-59DD7DEC14B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B2B1-8015-43BF-8473-120D4653F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DD07E-E42A-473C-9637-59DD7DEC14B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B2B1-8015-43BF-8473-120D4653F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89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latin typeface="Arial Rounded MT Bold" panose="020F0704030504030204" pitchFamily="34" charset="0"/>
              </a:rPr>
              <a:t>Circulations</a:t>
            </a:r>
            <a:r>
              <a:rPr lang="fr-FR" sz="2800" b="1" dirty="0">
                <a:latin typeface="Arial Rounded MT Bold" panose="020F0704030504030204" pitchFamily="34" charset="0"/>
              </a:rPr>
              <a:t>, colonisations, révolutions : de la rupture des équilibres coloniaux à l’ère des Révolutions, dans l’espace atlantique et caraïbe ; XVème -XVIIIème siècles</a:t>
            </a:r>
            <a:r>
              <a:rPr lang="fr-FR" sz="2800" b="1" dirty="0"/>
              <a:t>.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416824" cy="1415008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Intervention de Marcel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Dorigny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istorien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, professeur émérite de l’Université Paris 8</a:t>
            </a:r>
            <a:r>
              <a:rPr lang="fr-FR" dirty="0"/>
              <a:t>. 	</a:t>
            </a:r>
            <a:endParaRPr lang="fr-FR" dirty="0" smtClean="0"/>
          </a:p>
          <a:p>
            <a:r>
              <a:rPr lang="fr-FR" sz="2200" dirty="0" smtClean="0"/>
              <a:t>Conférences inter académiques </a:t>
            </a:r>
            <a:r>
              <a:rPr lang="fr-FR" sz="2200" dirty="0" smtClean="0"/>
              <a:t>Histoire- Géographie</a:t>
            </a:r>
            <a:endParaRPr lang="fr-FR" sz="2200" dirty="0" smtClean="0"/>
          </a:p>
          <a:p>
            <a:r>
              <a:rPr lang="fr-FR" sz="2200" dirty="0" smtClean="0"/>
              <a:t>Vendredi 24 janvier2020, Lycée Léonard De Vinci- Levallois-Perret</a:t>
            </a:r>
            <a:endParaRPr lang="fr-FR" sz="2200" dirty="0"/>
          </a:p>
          <a:p>
            <a:endParaRPr lang="fr-FR" dirty="0"/>
          </a:p>
        </p:txBody>
      </p:sp>
      <p:sp>
        <p:nvSpPr>
          <p:cNvPr id="5" name="AutoShape 2" descr="Académies de Paris, Versailles et Créte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220072" y="56612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075" name="Picture 3" descr="C:\Users\fcherara\Pictures\Creteil Paris Versail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11601"/>
            <a:ext cx="3224121" cy="14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cherara\Pictures\LH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829693"/>
            <a:ext cx="2857143" cy="6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Atlas des premières colonis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Atlas des premières colonisa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 descr="C:\Users\fcherara\Pictures\9782746745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49445"/>
            <a:ext cx="2471798" cy="36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cherara\Pictures\dorigny colonisa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" y="105115"/>
            <a:ext cx="2523888" cy="36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cherara\Pictures\dorigny empires coloniau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32" y="105115"/>
            <a:ext cx="2520280" cy="371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55575" y="3528749"/>
            <a:ext cx="165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285648" y="60853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2017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444208" y="3898081"/>
            <a:ext cx="165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0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cherara\Pictures\dorigny révolu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1052512"/>
            <a:ext cx="33623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75856" y="580548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2004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3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fr-FR" sz="1400" dirty="0" smtClean="0"/>
          </a:p>
          <a:p>
            <a:r>
              <a:rPr lang="fr-FR" sz="1800" i="1" dirty="0" smtClean="0"/>
              <a:t>« Il </a:t>
            </a:r>
            <a:r>
              <a:rPr lang="fr-FR" sz="1800" i="1" dirty="0"/>
              <a:t>s’agit du premier livre d’art consacré à la mémoire des artistes, célèbres ou anonymes, qui ont mis leur créativité au service de l’abolition de la traite et de l’esclavage des êtres humains.</a:t>
            </a:r>
          </a:p>
          <a:p>
            <a:r>
              <a:rPr lang="fr-FR" sz="1800" i="1" dirty="0" smtClean="0"/>
              <a:t>(…) Estampes</a:t>
            </a:r>
            <a:r>
              <a:rPr lang="fr-FR" sz="1800" i="1" dirty="0"/>
              <a:t>, poèmes, peintures, sculptures, romans, photographies, caricatures… autant de genres et de visions qui sont autant de pistes pour comprendre les résistances</a:t>
            </a:r>
            <a:r>
              <a:rPr lang="fr-FR" sz="1800" i="1" dirty="0" smtClean="0"/>
              <a:t>.</a:t>
            </a:r>
          </a:p>
          <a:p>
            <a:r>
              <a:rPr lang="fr-FR" sz="1800" i="1" dirty="0" smtClean="0"/>
              <a:t>De </a:t>
            </a:r>
            <a:r>
              <a:rPr lang="fr-FR" sz="1800" i="1" dirty="0"/>
              <a:t>Géricault à Ingres, jusqu’à Daniel Buren et Laura </a:t>
            </a:r>
            <a:r>
              <a:rPr lang="fr-FR" sz="1800" i="1" dirty="0" err="1"/>
              <a:t>Facey</a:t>
            </a:r>
            <a:r>
              <a:rPr lang="fr-FR" sz="1800" i="1" dirty="0"/>
              <a:t>, nombreuses sont les œuvres à témoigner des divers aspects et conséquences ainsi que de la ferveur de ce combat contre la traite et l’esclavage des êtres humains</a:t>
            </a:r>
            <a:r>
              <a:rPr lang="fr-FR" sz="1800" i="1" dirty="0" smtClean="0"/>
              <a:t>. »</a:t>
            </a:r>
            <a:endParaRPr lang="fr-FR" sz="1800" i="1" dirty="0"/>
          </a:p>
          <a:p>
            <a:endParaRPr lang="fr-FR" sz="1400" dirty="0" smtClean="0"/>
          </a:p>
          <a:p>
            <a:pPr algn="r"/>
            <a:r>
              <a:rPr lang="fr-FR" sz="1400" b="1" dirty="0" smtClean="0"/>
              <a:t>Présentation de l’éditeur </a:t>
            </a:r>
          </a:p>
          <a:p>
            <a:pPr algn="r"/>
            <a:r>
              <a:rPr lang="fr-FR" sz="1400" b="1" dirty="0" smtClean="0"/>
              <a:t>Mai  2018 - Ed° Cercles d’Art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r="16912"/>
          <a:stretch/>
        </p:blipFill>
        <p:spPr>
          <a:xfrm>
            <a:off x="4932040" y="413940"/>
            <a:ext cx="3960440" cy="6268794"/>
          </a:xfrm>
        </p:spPr>
      </p:pic>
    </p:spTree>
    <p:extLst>
      <p:ext uri="{BB962C8B-B14F-4D97-AF65-F5344CB8AC3E}">
        <p14:creationId xmlns:p14="http://schemas.microsoft.com/office/powerpoint/2010/main" val="14816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309320"/>
            <a:ext cx="8229600" cy="346050"/>
          </a:xfrm>
        </p:spPr>
        <p:txBody>
          <a:bodyPr>
            <a:normAutofit/>
          </a:bodyPr>
          <a:lstStyle/>
          <a:p>
            <a:pPr algn="r"/>
            <a:r>
              <a:rPr lang="fr-FR" sz="1600" b="1" dirty="0" smtClean="0">
                <a:solidFill>
                  <a:schemeClr val="tx1"/>
                </a:solidFill>
              </a:rPr>
              <a:t>TDC 1124, 1er novembre 2009</a:t>
            </a:r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34889" t="12059" r="32206" b="7059"/>
          <a:stretch/>
        </p:blipFill>
        <p:spPr bwMode="auto">
          <a:xfrm>
            <a:off x="179512" y="13291"/>
            <a:ext cx="3274993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Espace réservé du contenu 5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6039" t="12647" r="15009" b="6764"/>
          <a:stretch/>
        </p:blipFill>
        <p:spPr bwMode="auto">
          <a:xfrm>
            <a:off x="1187624" y="980728"/>
            <a:ext cx="7704856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914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 avec les programmes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534863"/>
              </p:ext>
            </p:extLst>
          </p:nvPr>
        </p:nvGraphicFramePr>
        <p:xfrm>
          <a:off x="457200" y="1340768"/>
          <a:ext cx="8363272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146277"/>
              </p:ext>
            </p:extLst>
          </p:nvPr>
        </p:nvGraphicFramePr>
        <p:xfrm>
          <a:off x="0" y="116632"/>
          <a:ext cx="901573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 rot="21139600">
            <a:off x="6526689" y="2759818"/>
            <a:ext cx="238460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400" b="1" dirty="0">
                <a:latin typeface="Calibri" pitchFamily="34" charset="0"/>
              </a:rPr>
              <a:t>La Guerre de Sept ans, première guerre « mondiale</a:t>
            </a:r>
            <a:r>
              <a:rPr lang="fr-FR" altLang="fr-FR" sz="1600" b="1" dirty="0">
                <a:latin typeface="Calibri" pitchFamily="34" charset="0"/>
              </a:rPr>
              <a:t> » </a:t>
            </a:r>
          </a:p>
        </p:txBody>
      </p:sp>
      <p:sp>
        <p:nvSpPr>
          <p:cNvPr id="2" name="ZoneTexte 1"/>
          <p:cNvSpPr txBox="1"/>
          <p:nvPr/>
        </p:nvSpPr>
        <p:spPr>
          <a:xfrm rot="667928">
            <a:off x="509605" y="3058303"/>
            <a:ext cx="1979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Circulations, colonisations, révolutions</a:t>
            </a:r>
            <a:endParaRPr lang="fr-FR" sz="1400" b="1" dirty="0"/>
          </a:p>
        </p:txBody>
      </p:sp>
      <p:sp>
        <p:nvSpPr>
          <p:cNvPr id="4" name="Explosion 1 3"/>
          <p:cNvSpPr/>
          <p:nvPr/>
        </p:nvSpPr>
        <p:spPr>
          <a:xfrm rot="20665004">
            <a:off x="6235884" y="1874669"/>
            <a:ext cx="2855324" cy="2362918"/>
          </a:xfrm>
          <a:prstGeom prst="irregularSeal1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xplosion 1 11"/>
          <p:cNvSpPr/>
          <p:nvPr/>
        </p:nvSpPr>
        <p:spPr>
          <a:xfrm rot="863582">
            <a:off x="66712" y="2294013"/>
            <a:ext cx="2818160" cy="2314180"/>
          </a:xfrm>
          <a:prstGeom prst="irregularSeal1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7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Trois  </a:t>
            </a:r>
            <a:r>
              <a:rPr lang="fr-FR" dirty="0"/>
              <a:t>axes </a:t>
            </a:r>
            <a:r>
              <a:rPr lang="fr-FR" dirty="0" smtClean="0"/>
              <a:t>principaux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5177936"/>
              </p:ext>
            </p:extLst>
          </p:nvPr>
        </p:nvGraphicFramePr>
        <p:xfrm>
          <a:off x="467544" y="1700808"/>
          <a:ext cx="8353053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67744" y="616530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35696" y="170080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/>
              <a:t>L</a:t>
            </a:r>
            <a:r>
              <a:rPr lang="fr-FR" b="1" dirty="0" smtClean="0"/>
              <a:t>es </a:t>
            </a:r>
            <a:r>
              <a:rPr lang="fr-FR" b="1" dirty="0"/>
              <a:t>circulations </a:t>
            </a:r>
            <a:r>
              <a:rPr lang="fr-FR" dirty="0"/>
              <a:t>des femmes et des hommes, des idées, des idéaux, des modèles  d’une rive à l’autre de l’Océan atlantique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35696" y="314096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/>
              <a:t>L</a:t>
            </a:r>
            <a:r>
              <a:rPr lang="fr-FR" b="1" dirty="0" smtClean="0"/>
              <a:t>es </a:t>
            </a:r>
            <a:r>
              <a:rPr lang="fr-FR" b="1" dirty="0"/>
              <a:t>aspirations </a:t>
            </a:r>
            <a:r>
              <a:rPr lang="fr-FR" dirty="0"/>
              <a:t>à participer à la prise de décision politique dans le dernier quart du XVIIIe siècle de chaque côté de </a:t>
            </a:r>
            <a:r>
              <a:rPr lang="fr-FR" dirty="0" smtClean="0"/>
              <a:t>l’Atlantique.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52898" y="4581128"/>
            <a:ext cx="690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/>
              <a:t>L</a:t>
            </a:r>
            <a:r>
              <a:rPr lang="fr-FR" b="1" dirty="0" smtClean="0"/>
              <a:t>es </a:t>
            </a:r>
            <a:r>
              <a:rPr lang="fr-FR" b="1" dirty="0"/>
              <a:t>conséquences voire les limites  </a:t>
            </a:r>
            <a:r>
              <a:rPr lang="fr-FR" dirty="0"/>
              <a:t>de ces </a:t>
            </a:r>
            <a:r>
              <a:rPr lang="fr-FR" dirty="0" smtClean="0"/>
              <a:t>événements: la </a:t>
            </a:r>
            <a:r>
              <a:rPr lang="fr-FR" dirty="0"/>
              <a:t>question de </a:t>
            </a:r>
            <a:r>
              <a:rPr lang="fr-FR" dirty="0" smtClean="0"/>
              <a:t>l’esclavage , commune </a:t>
            </a:r>
            <a:r>
              <a:rPr lang="fr-FR" dirty="0"/>
              <a:t>aux trois révolutions </a:t>
            </a:r>
            <a:r>
              <a:rPr lang="fr-FR" b="1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267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entrées possibles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454705"/>
              </p:ext>
            </p:extLst>
          </p:nvPr>
        </p:nvGraphicFramePr>
        <p:xfrm>
          <a:off x="251520" y="1412776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1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Des capacités à travailler, des compétences à construire :</a:t>
            </a:r>
            <a:endParaRPr lang="fr-FR" altLang="fr-FR" sz="2800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918609"/>
              </p:ext>
            </p:extLst>
          </p:nvPr>
        </p:nvGraphicFramePr>
        <p:xfrm>
          <a:off x="312738" y="1268413"/>
          <a:ext cx="82296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Commentaires </a:t>
                      </a:r>
                    </a:p>
                    <a:p>
                      <a:pPr algn="ctr"/>
                      <a:r>
                        <a:rPr lang="fr-FR" i="1" dirty="0" smtClean="0"/>
                        <a:t> </a:t>
                      </a:r>
                      <a:endParaRPr lang="fr-FR" i="1" dirty="0" smtClean="0"/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617746"/>
              </p:ext>
            </p:extLst>
          </p:nvPr>
        </p:nvGraphicFramePr>
        <p:xfrm>
          <a:off x="323850" y="2420938"/>
          <a:ext cx="8208963" cy="24482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6321"/>
                <a:gridCol w="2736321"/>
                <a:gridCol w="2736321"/>
              </a:tblGrid>
              <a:tr h="2448222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Notions </a:t>
                      </a:r>
                    </a:p>
                    <a:p>
                      <a:endParaRPr lang="fr-FR" sz="1800" dirty="0" smtClean="0"/>
                    </a:p>
                  </a:txBody>
                  <a:tcPr marL="91441" marR="91441" marT="45703" marB="457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 Capacités      travaillées</a:t>
                      </a:r>
                      <a:r>
                        <a:rPr lang="fr-FR" sz="1800" baseline="0" dirty="0" smtClean="0"/>
                        <a:t> </a:t>
                      </a:r>
                      <a:endParaRPr lang="fr-FR" sz="1800" dirty="0"/>
                    </a:p>
                  </a:txBody>
                  <a:tcPr marL="91441" marR="91441" marT="45703" marB="457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Repères</a:t>
                      </a:r>
                      <a:r>
                        <a:rPr lang="fr-FR" sz="1800" baseline="0" dirty="0" smtClean="0"/>
                        <a:t> </a:t>
                      </a:r>
                    </a:p>
                    <a:p>
                      <a:endParaRPr lang="fr-FR" sz="1800" baseline="0" dirty="0" smtClean="0"/>
                    </a:p>
                    <a:p>
                      <a:r>
                        <a:rPr lang="fr-FR" sz="1800" baseline="0" dirty="0" smtClean="0"/>
                        <a:t> </a:t>
                      </a:r>
                    </a:p>
                    <a:p>
                      <a:endParaRPr lang="fr-FR" sz="1800" baseline="0" dirty="0" smtClean="0"/>
                    </a:p>
                    <a:p>
                      <a:endParaRPr lang="fr-FR" sz="1800" baseline="0" dirty="0" smtClean="0"/>
                    </a:p>
                    <a:p>
                      <a:endParaRPr lang="fr-FR" sz="1800" dirty="0"/>
                    </a:p>
                  </a:txBody>
                  <a:tcPr marL="91441" marR="91441" marT="45703" marB="457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3035300" y="2205038"/>
            <a:ext cx="2736850" cy="10080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716463" y="3644900"/>
            <a:ext cx="21590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619250" y="3716338"/>
            <a:ext cx="216058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284663" y="1989138"/>
            <a:ext cx="0" cy="8810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979613" y="1957388"/>
            <a:ext cx="0" cy="8810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7308850" y="1989138"/>
            <a:ext cx="0" cy="8810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8601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99592" y="184482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i="1" dirty="0">
                <a:solidFill>
                  <a:schemeClr val="bg1"/>
                </a:solidFill>
              </a:rPr>
              <a:t>MENER ET CONTRUIRE UNE DEMARCHE HISTORIQUE/ JUSTIFIER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02325" y="37983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bg1"/>
                </a:solidFill>
              </a:rPr>
              <a:t>CONTEXTUALISER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9592" y="501317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i="1" dirty="0">
                <a:solidFill>
                  <a:schemeClr val="bg1"/>
                </a:solidFill>
              </a:rPr>
              <a:t>MENER ET CONTRUIRE UNE DEMARCHE HISTORIQUE/ JUSTIFIER</a:t>
            </a:r>
            <a:endParaRPr lang="fr-F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latin typeface="Arial Rounded MT Bold" panose="020F0704030504030204" pitchFamily="34" charset="0"/>
              </a:rPr>
              <a:t>Circulations</a:t>
            </a:r>
            <a:r>
              <a:rPr lang="fr-FR" sz="2800" b="1" dirty="0">
                <a:latin typeface="Arial Rounded MT Bold" panose="020F0704030504030204" pitchFamily="34" charset="0"/>
              </a:rPr>
              <a:t>, colonisations, révolutions : de la rupture des équilibres coloniaux à l’ère des Révolutions, dans l’espace atlantique et caraïbe ; XVème -XVIIIème siècles</a:t>
            </a:r>
            <a:r>
              <a:rPr lang="fr-FR" sz="2800" b="1" dirty="0"/>
              <a:t>.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416824" cy="1415008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Intervention de Marcel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Dorigny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istorien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, professeur émérite de l’Université Paris 8</a:t>
            </a:r>
            <a:r>
              <a:rPr lang="fr-FR" dirty="0"/>
              <a:t>. 	</a:t>
            </a:r>
            <a:endParaRPr lang="fr-FR" dirty="0" smtClean="0"/>
          </a:p>
          <a:p>
            <a:r>
              <a:rPr lang="fr-FR" sz="2200" dirty="0" smtClean="0"/>
              <a:t>Conférences inter académiques </a:t>
            </a:r>
            <a:r>
              <a:rPr lang="fr-FR" sz="2200" dirty="0" smtClean="0"/>
              <a:t>Histoire- Géographie</a:t>
            </a:r>
            <a:endParaRPr lang="fr-FR" sz="2200" dirty="0" smtClean="0"/>
          </a:p>
          <a:p>
            <a:r>
              <a:rPr lang="fr-FR" sz="2200" dirty="0" smtClean="0"/>
              <a:t>Vendredi 24 janvier2020, Lycée Léonard De Vinci- Levallois-Perret</a:t>
            </a:r>
            <a:endParaRPr lang="fr-FR" sz="2200" dirty="0"/>
          </a:p>
          <a:p>
            <a:endParaRPr lang="fr-FR" dirty="0"/>
          </a:p>
        </p:txBody>
      </p:sp>
      <p:sp>
        <p:nvSpPr>
          <p:cNvPr id="5" name="AutoShape 2" descr="Académies de Paris, Versailles et Créte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220072" y="56612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075" name="Picture 3" descr="C:\Users\fcherara\Pictures\Creteil Paris Versail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11601"/>
            <a:ext cx="3224121" cy="14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cherara\Pictures\LH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829693"/>
            <a:ext cx="2857143" cy="6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dirty="0"/>
              <a:t>travaux de recherche </a:t>
            </a:r>
            <a:r>
              <a:rPr lang="fr-FR" dirty="0" smtClean="0"/>
              <a:t>portant </a:t>
            </a:r>
            <a:r>
              <a:rPr lang="fr-FR" dirty="0"/>
              <a:t>sur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les </a:t>
            </a:r>
            <a:r>
              <a:rPr lang="fr-FR" dirty="0"/>
              <a:t>courants du libéralisme français au XVIIIe siècle et dans la Révolution française, principalement dans les domaines coloniaux, </a:t>
            </a: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place de l’esclavage dans les doctrines libérales du XVIIIe siècle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/>
              <a:t>les courants anti-esclavagistes et abolitionnistes, principalement à Saint-Domingue-Haïti. </a:t>
            </a:r>
            <a:endParaRPr lang="fr-FR" dirty="0" smtClean="0"/>
          </a:p>
          <a:p>
            <a:r>
              <a:rPr lang="fr-FR" dirty="0" smtClean="0"/>
              <a:t>Marcel </a:t>
            </a:r>
            <a:r>
              <a:rPr lang="fr-FR" dirty="0" err="1"/>
              <a:t>Dorigny</a:t>
            </a:r>
            <a:r>
              <a:rPr lang="fr-FR" dirty="0"/>
              <a:t> a été membre du </a:t>
            </a:r>
            <a:r>
              <a:rPr lang="fr-FR" i="1" dirty="0"/>
              <a:t>Comité pour la mémoire de l’esclavage </a:t>
            </a:r>
            <a:r>
              <a:rPr lang="fr-FR" dirty="0"/>
              <a:t>(CPME), créé en application de la loi du 21 mai 2001. 	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21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508</Words>
  <Application>Microsoft Office PowerPoint</Application>
  <PresentationFormat>Affichage à l'écran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Circulations, colonisations, révolutions : de la rupture des équilibres coloniaux à l’ère des Révolutions, dans l’espace atlantique et caraïbe ; XVème -XVIIIème siècles.</vt:lpstr>
      <vt:lpstr>Lien avec les programmes</vt:lpstr>
      <vt:lpstr>Présentation PowerPoint</vt:lpstr>
      <vt:lpstr>Trois  axes principaux </vt:lpstr>
      <vt:lpstr>Trois entrées possibles</vt:lpstr>
      <vt:lpstr>Des capacités à travailler, des compétences à construire :</vt:lpstr>
      <vt:lpstr>Présentation PowerPoint</vt:lpstr>
      <vt:lpstr>Circulations, colonisations, révolutions : de la rupture des équilibres coloniaux à l’ère des Révolutions, dans l’espace atlantique et caraïbe ; XVème -XVIIIème siècles.</vt:lpstr>
      <vt:lpstr>Présentation PowerPoint</vt:lpstr>
      <vt:lpstr>Présentation PowerPoint</vt:lpstr>
      <vt:lpstr>Présentation PowerPoint</vt:lpstr>
      <vt:lpstr>Présentation PowerPoint</vt:lpstr>
      <vt:lpstr>TDC 1124, 1er novembre 2009</vt:lpstr>
    </vt:vector>
  </TitlesOfParts>
  <Company>DSI-Rectorat de Versailles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Fatiha Cherara</dc:creator>
  <cp:lastModifiedBy>Fatiha Cherara</cp:lastModifiedBy>
  <cp:revision>29</cp:revision>
  <dcterms:created xsi:type="dcterms:W3CDTF">2020-01-18T22:21:27Z</dcterms:created>
  <dcterms:modified xsi:type="dcterms:W3CDTF">2020-01-23T18:59:07Z</dcterms:modified>
</cp:coreProperties>
</file>