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3990-DCCA-4284-8117-F1AE608457D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5FF2-B95F-4E8E-8524-8FF20E7B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15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3990-DCCA-4284-8117-F1AE608457D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5FF2-B95F-4E8E-8524-8FF20E7B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3990-DCCA-4284-8117-F1AE608457D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5FF2-B95F-4E8E-8524-8FF20E7B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04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3990-DCCA-4284-8117-F1AE608457D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5FF2-B95F-4E8E-8524-8FF20E7B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271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3990-DCCA-4284-8117-F1AE608457D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5FF2-B95F-4E8E-8524-8FF20E7B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40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3990-DCCA-4284-8117-F1AE608457D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5FF2-B95F-4E8E-8524-8FF20E7B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16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3990-DCCA-4284-8117-F1AE608457D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5FF2-B95F-4E8E-8524-8FF20E7B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91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3990-DCCA-4284-8117-F1AE608457D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5FF2-B95F-4E8E-8524-8FF20E7B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540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3990-DCCA-4284-8117-F1AE608457D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5FF2-B95F-4E8E-8524-8FF20E7B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16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3990-DCCA-4284-8117-F1AE608457D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5FF2-B95F-4E8E-8524-8FF20E7B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59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3990-DCCA-4284-8117-F1AE608457D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5FF2-B95F-4E8E-8524-8FF20E7B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71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53990-DCCA-4284-8117-F1AE608457D1}" type="datetimeFigureOut">
              <a:rPr lang="fr-FR" smtClean="0"/>
              <a:t>10/12/2018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55FF2-B95F-4E8E-8524-8FF20E7BAD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34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60235"/>
            <a:ext cx="10210800" cy="644842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74320" y="0"/>
            <a:ext cx="2697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Annexe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408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701" y="1228725"/>
            <a:ext cx="7753350" cy="44005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87752" y="1380744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584733" y="1394460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597051" y="1379220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594032" y="1379220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563677" y="1380744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573899" y="1379220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561832" y="1379220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566416" y="2831592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563397" y="2845308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575715" y="2830068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5572696" y="2830068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6542341" y="2831592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7552563" y="2830068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8540496" y="2830068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557272" y="4303776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545205" y="4296156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4566571" y="4302252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556647" y="4293108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6533197" y="4303776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7552563" y="4302252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8531352" y="4302252"/>
            <a:ext cx="932688" cy="101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42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125121"/>
              </p:ext>
            </p:extLst>
          </p:nvPr>
        </p:nvGraphicFramePr>
        <p:xfrm>
          <a:off x="790955" y="1435606"/>
          <a:ext cx="6112764" cy="427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794">
                  <a:extLst>
                    <a:ext uri="{9D8B030D-6E8A-4147-A177-3AD203B41FA5}">
                      <a16:colId xmlns:a16="http://schemas.microsoft.com/office/drawing/2014/main" val="3859267446"/>
                    </a:ext>
                  </a:extLst>
                </a:gridCol>
                <a:gridCol w="1018794">
                  <a:extLst>
                    <a:ext uri="{9D8B030D-6E8A-4147-A177-3AD203B41FA5}">
                      <a16:colId xmlns:a16="http://schemas.microsoft.com/office/drawing/2014/main" val="455802578"/>
                    </a:ext>
                  </a:extLst>
                </a:gridCol>
                <a:gridCol w="1018794">
                  <a:extLst>
                    <a:ext uri="{9D8B030D-6E8A-4147-A177-3AD203B41FA5}">
                      <a16:colId xmlns:a16="http://schemas.microsoft.com/office/drawing/2014/main" val="3469153042"/>
                    </a:ext>
                  </a:extLst>
                </a:gridCol>
                <a:gridCol w="1018794">
                  <a:extLst>
                    <a:ext uri="{9D8B030D-6E8A-4147-A177-3AD203B41FA5}">
                      <a16:colId xmlns:a16="http://schemas.microsoft.com/office/drawing/2014/main" val="2535918851"/>
                    </a:ext>
                  </a:extLst>
                </a:gridCol>
                <a:gridCol w="1018794">
                  <a:extLst>
                    <a:ext uri="{9D8B030D-6E8A-4147-A177-3AD203B41FA5}">
                      <a16:colId xmlns:a16="http://schemas.microsoft.com/office/drawing/2014/main" val="1726924343"/>
                    </a:ext>
                  </a:extLst>
                </a:gridCol>
                <a:gridCol w="1018794">
                  <a:extLst>
                    <a:ext uri="{9D8B030D-6E8A-4147-A177-3AD203B41FA5}">
                      <a16:colId xmlns:a16="http://schemas.microsoft.com/office/drawing/2014/main" val="3226207857"/>
                    </a:ext>
                  </a:extLst>
                </a:gridCol>
              </a:tblGrid>
              <a:tr h="106984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491086"/>
                  </a:ext>
                </a:extLst>
              </a:tr>
              <a:tr h="106984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4580"/>
                  </a:ext>
                </a:extLst>
              </a:tr>
              <a:tr h="106984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444857"/>
                  </a:ext>
                </a:extLst>
              </a:tr>
              <a:tr h="106984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955251"/>
                  </a:ext>
                </a:extLst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7344" r="41085" b="48943"/>
          <a:stretch/>
        </p:blipFill>
        <p:spPr>
          <a:xfrm>
            <a:off x="3926675" y="1527048"/>
            <a:ext cx="857817" cy="896112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63" t="10094" r="62374" b="52171"/>
          <a:stretch/>
        </p:blipFill>
        <p:spPr>
          <a:xfrm>
            <a:off x="5972343" y="1527048"/>
            <a:ext cx="777240" cy="92354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2" t="7836" r="22401" b="48944"/>
          <a:stretch/>
        </p:blipFill>
        <p:spPr>
          <a:xfrm>
            <a:off x="4927066" y="1472182"/>
            <a:ext cx="887837" cy="98755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" t="5907" r="80476" b="48943"/>
          <a:stretch/>
        </p:blipFill>
        <p:spPr>
          <a:xfrm>
            <a:off x="1969143" y="1527048"/>
            <a:ext cx="783201" cy="91890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77" t="10457" r="1762" b="48943"/>
          <a:stretch/>
        </p:blipFill>
        <p:spPr>
          <a:xfrm>
            <a:off x="2857508" y="1527048"/>
            <a:ext cx="964003" cy="91890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7" t="12075" r="62308" b="49691"/>
          <a:stretch/>
        </p:blipFill>
        <p:spPr>
          <a:xfrm>
            <a:off x="1041199" y="1523670"/>
            <a:ext cx="677700" cy="88457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7344" r="41085" b="48943"/>
          <a:stretch/>
        </p:blipFill>
        <p:spPr>
          <a:xfrm>
            <a:off x="3926675" y="1531622"/>
            <a:ext cx="857817" cy="896112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2" t="7836" r="22401" b="48944"/>
          <a:stretch/>
        </p:blipFill>
        <p:spPr>
          <a:xfrm>
            <a:off x="4927066" y="1476756"/>
            <a:ext cx="887837" cy="98755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" t="5907" r="80476" b="48943"/>
          <a:stretch/>
        </p:blipFill>
        <p:spPr>
          <a:xfrm>
            <a:off x="1969143" y="1531622"/>
            <a:ext cx="783201" cy="91890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77" t="10457" r="1762" b="48943"/>
          <a:stretch/>
        </p:blipFill>
        <p:spPr>
          <a:xfrm>
            <a:off x="2857508" y="1531622"/>
            <a:ext cx="964003" cy="918903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7" t="12075" r="62308" b="49691"/>
          <a:stretch/>
        </p:blipFill>
        <p:spPr>
          <a:xfrm>
            <a:off x="1041199" y="1528244"/>
            <a:ext cx="677700" cy="884578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63" t="10094" r="62374" b="52171"/>
          <a:stretch/>
        </p:blipFill>
        <p:spPr>
          <a:xfrm>
            <a:off x="5972343" y="2556479"/>
            <a:ext cx="777240" cy="92354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7344" r="41085" b="48943"/>
          <a:stretch/>
        </p:blipFill>
        <p:spPr>
          <a:xfrm>
            <a:off x="3926675" y="2561053"/>
            <a:ext cx="857817" cy="896112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2" t="7836" r="22401" b="48944"/>
          <a:stretch/>
        </p:blipFill>
        <p:spPr>
          <a:xfrm>
            <a:off x="4927066" y="2506187"/>
            <a:ext cx="887837" cy="98755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" t="5907" r="80476" b="48943"/>
          <a:stretch/>
        </p:blipFill>
        <p:spPr>
          <a:xfrm>
            <a:off x="1969143" y="2561053"/>
            <a:ext cx="783201" cy="918903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77" t="10457" r="1762" b="48943"/>
          <a:stretch/>
        </p:blipFill>
        <p:spPr>
          <a:xfrm>
            <a:off x="2857508" y="2561053"/>
            <a:ext cx="964003" cy="918903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7" t="12075" r="62308" b="49691"/>
          <a:stretch/>
        </p:blipFill>
        <p:spPr>
          <a:xfrm>
            <a:off x="1041199" y="2557675"/>
            <a:ext cx="677700" cy="884578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63" t="10094" r="62374" b="52171"/>
          <a:stretch/>
        </p:blipFill>
        <p:spPr>
          <a:xfrm>
            <a:off x="5972343" y="3675168"/>
            <a:ext cx="777240" cy="923544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7344" r="41085" b="48943"/>
          <a:stretch/>
        </p:blipFill>
        <p:spPr>
          <a:xfrm>
            <a:off x="3926675" y="3679742"/>
            <a:ext cx="857817" cy="89611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2" t="7836" r="22401" b="48944"/>
          <a:stretch/>
        </p:blipFill>
        <p:spPr>
          <a:xfrm>
            <a:off x="4927066" y="3624876"/>
            <a:ext cx="887837" cy="987554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" t="5907" r="80476" b="48943"/>
          <a:stretch/>
        </p:blipFill>
        <p:spPr>
          <a:xfrm>
            <a:off x="1969143" y="3679742"/>
            <a:ext cx="783201" cy="91890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77" t="10457" r="1762" b="48943"/>
          <a:stretch/>
        </p:blipFill>
        <p:spPr>
          <a:xfrm>
            <a:off x="2857508" y="3679742"/>
            <a:ext cx="964003" cy="918903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7" t="12075" r="62308" b="49691"/>
          <a:stretch/>
        </p:blipFill>
        <p:spPr>
          <a:xfrm>
            <a:off x="1041199" y="3676364"/>
            <a:ext cx="677700" cy="884578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63" t="10094" r="62374" b="52171"/>
          <a:stretch/>
        </p:blipFill>
        <p:spPr>
          <a:xfrm>
            <a:off x="5972343" y="4743565"/>
            <a:ext cx="777240" cy="923544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84" t="7344" r="41085" b="48943"/>
          <a:stretch/>
        </p:blipFill>
        <p:spPr>
          <a:xfrm>
            <a:off x="3926675" y="4748139"/>
            <a:ext cx="857817" cy="896112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2" t="7836" r="22401" b="48944"/>
          <a:stretch/>
        </p:blipFill>
        <p:spPr>
          <a:xfrm>
            <a:off x="4927066" y="4693273"/>
            <a:ext cx="887837" cy="987554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" t="5907" r="80476" b="48943"/>
          <a:stretch/>
        </p:blipFill>
        <p:spPr>
          <a:xfrm>
            <a:off x="1969143" y="4748139"/>
            <a:ext cx="783201" cy="918903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77" t="10457" r="1762" b="48943"/>
          <a:stretch/>
        </p:blipFill>
        <p:spPr>
          <a:xfrm>
            <a:off x="2857508" y="4748139"/>
            <a:ext cx="964003" cy="918903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7" t="12075" r="62308" b="49691"/>
          <a:stretch/>
        </p:blipFill>
        <p:spPr>
          <a:xfrm>
            <a:off x="1041199" y="4744761"/>
            <a:ext cx="677700" cy="88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0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567344"/>
              </p:ext>
            </p:extLst>
          </p:nvPr>
        </p:nvGraphicFramePr>
        <p:xfrm>
          <a:off x="790955" y="1435606"/>
          <a:ext cx="4075176" cy="427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794">
                  <a:extLst>
                    <a:ext uri="{9D8B030D-6E8A-4147-A177-3AD203B41FA5}">
                      <a16:colId xmlns:a16="http://schemas.microsoft.com/office/drawing/2014/main" val="3859267446"/>
                    </a:ext>
                  </a:extLst>
                </a:gridCol>
                <a:gridCol w="1018794">
                  <a:extLst>
                    <a:ext uri="{9D8B030D-6E8A-4147-A177-3AD203B41FA5}">
                      <a16:colId xmlns:a16="http://schemas.microsoft.com/office/drawing/2014/main" val="455802578"/>
                    </a:ext>
                  </a:extLst>
                </a:gridCol>
                <a:gridCol w="1018794">
                  <a:extLst>
                    <a:ext uri="{9D8B030D-6E8A-4147-A177-3AD203B41FA5}">
                      <a16:colId xmlns:a16="http://schemas.microsoft.com/office/drawing/2014/main" val="3469153042"/>
                    </a:ext>
                  </a:extLst>
                </a:gridCol>
                <a:gridCol w="1018794">
                  <a:extLst>
                    <a:ext uri="{9D8B030D-6E8A-4147-A177-3AD203B41FA5}">
                      <a16:colId xmlns:a16="http://schemas.microsoft.com/office/drawing/2014/main" val="2535918851"/>
                    </a:ext>
                  </a:extLst>
                </a:gridCol>
              </a:tblGrid>
              <a:tr h="106984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491086"/>
                  </a:ext>
                </a:extLst>
              </a:tr>
              <a:tr h="106984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4580"/>
                  </a:ext>
                </a:extLst>
              </a:tr>
              <a:tr h="106984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444857"/>
                  </a:ext>
                </a:extLst>
              </a:tr>
              <a:tr h="106984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955251"/>
                  </a:ext>
                </a:extLst>
              </a:tr>
            </a:tbl>
          </a:graphicData>
        </a:graphic>
      </p:graphicFrame>
      <p:grpSp>
        <p:nvGrpSpPr>
          <p:cNvPr id="48" name="Groupe 47"/>
          <p:cNvGrpSpPr/>
          <p:nvPr/>
        </p:nvGrpSpPr>
        <p:grpSpPr>
          <a:xfrm>
            <a:off x="1917852" y="1578774"/>
            <a:ext cx="826515" cy="738929"/>
            <a:chOff x="1917852" y="1578774"/>
            <a:chExt cx="826515" cy="738929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1917852" y="1578774"/>
              <a:ext cx="565678" cy="590931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2222693" y="1737437"/>
              <a:ext cx="521674" cy="580266"/>
            </a:xfrm>
            <a:prstGeom prst="rect">
              <a:avLst/>
            </a:prstGeom>
          </p:spPr>
        </p:pic>
      </p:grpSp>
      <p:grpSp>
        <p:nvGrpSpPr>
          <p:cNvPr id="12" name="Groupe 11"/>
          <p:cNvGrpSpPr/>
          <p:nvPr/>
        </p:nvGrpSpPr>
        <p:grpSpPr>
          <a:xfrm>
            <a:off x="948595" y="1462916"/>
            <a:ext cx="818855" cy="931280"/>
            <a:chOff x="948595" y="1462916"/>
            <a:chExt cx="818855" cy="931280"/>
          </a:xfrm>
        </p:grpSpPr>
        <p:pic>
          <p:nvPicPr>
            <p:cNvPr id="9" name="Image 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1305771" y="1485898"/>
              <a:ext cx="461679" cy="541672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948596" y="1866570"/>
              <a:ext cx="553521" cy="527626"/>
            </a:xfrm>
            <a:prstGeom prst="rect">
              <a:avLst/>
            </a:prstGeom>
          </p:spPr>
        </p:pic>
        <p:pic>
          <p:nvPicPr>
            <p:cNvPr id="11" name="Image 1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948595" y="1462916"/>
              <a:ext cx="357175" cy="466208"/>
            </a:xfrm>
            <a:prstGeom prst="rect">
              <a:avLst/>
            </a:prstGeom>
          </p:spPr>
        </p:pic>
      </p:grpSp>
      <p:grpSp>
        <p:nvGrpSpPr>
          <p:cNvPr id="13" name="Groupe 12"/>
          <p:cNvGrpSpPr/>
          <p:nvPr/>
        </p:nvGrpSpPr>
        <p:grpSpPr>
          <a:xfrm>
            <a:off x="896342" y="2564890"/>
            <a:ext cx="818855" cy="931280"/>
            <a:chOff x="948595" y="1462916"/>
            <a:chExt cx="818855" cy="931280"/>
          </a:xfrm>
        </p:grpSpPr>
        <p:pic>
          <p:nvPicPr>
            <p:cNvPr id="14" name="Image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1305771" y="1485898"/>
              <a:ext cx="461679" cy="541672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948596" y="1866570"/>
              <a:ext cx="553521" cy="527626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948595" y="1462916"/>
              <a:ext cx="357175" cy="466208"/>
            </a:xfrm>
            <a:prstGeom prst="rect">
              <a:avLst/>
            </a:prstGeom>
          </p:spPr>
        </p:pic>
      </p:grpSp>
      <p:grpSp>
        <p:nvGrpSpPr>
          <p:cNvPr id="17" name="Groupe 16"/>
          <p:cNvGrpSpPr/>
          <p:nvPr/>
        </p:nvGrpSpPr>
        <p:grpSpPr>
          <a:xfrm>
            <a:off x="863403" y="4687558"/>
            <a:ext cx="818855" cy="931280"/>
            <a:chOff x="948595" y="1462916"/>
            <a:chExt cx="818855" cy="931280"/>
          </a:xfrm>
        </p:grpSpPr>
        <p:pic>
          <p:nvPicPr>
            <p:cNvPr id="18" name="Image 1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1305771" y="1485898"/>
              <a:ext cx="461679" cy="541672"/>
            </a:xfrm>
            <a:prstGeom prst="rect">
              <a:avLst/>
            </a:prstGeom>
          </p:spPr>
        </p:pic>
        <p:pic>
          <p:nvPicPr>
            <p:cNvPr id="19" name="Image 18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948596" y="1866570"/>
              <a:ext cx="553521" cy="527626"/>
            </a:xfrm>
            <a:prstGeom prst="rect">
              <a:avLst/>
            </a:prstGeom>
          </p:spPr>
        </p:pic>
        <p:pic>
          <p:nvPicPr>
            <p:cNvPr id="20" name="Image 1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948595" y="1462916"/>
              <a:ext cx="357175" cy="466208"/>
            </a:xfrm>
            <a:prstGeom prst="rect">
              <a:avLst/>
            </a:prstGeom>
          </p:spPr>
        </p:pic>
      </p:grpSp>
      <p:grpSp>
        <p:nvGrpSpPr>
          <p:cNvPr id="21" name="Groupe 20"/>
          <p:cNvGrpSpPr/>
          <p:nvPr/>
        </p:nvGrpSpPr>
        <p:grpSpPr>
          <a:xfrm>
            <a:off x="844089" y="3657217"/>
            <a:ext cx="818855" cy="931280"/>
            <a:chOff x="948595" y="1462916"/>
            <a:chExt cx="818855" cy="931280"/>
          </a:xfrm>
        </p:grpSpPr>
        <p:pic>
          <p:nvPicPr>
            <p:cNvPr id="22" name="Image 2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1305771" y="1485898"/>
              <a:ext cx="461679" cy="541672"/>
            </a:xfrm>
            <a:prstGeom prst="rect">
              <a:avLst/>
            </a:prstGeom>
          </p:spPr>
        </p:pic>
        <p:pic>
          <p:nvPicPr>
            <p:cNvPr id="23" name="Image 22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948596" y="1866570"/>
              <a:ext cx="553521" cy="527626"/>
            </a:xfrm>
            <a:prstGeom prst="rect">
              <a:avLst/>
            </a:prstGeom>
          </p:spPr>
        </p:pic>
        <p:pic>
          <p:nvPicPr>
            <p:cNvPr id="24" name="Image 2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948595" y="1462916"/>
              <a:ext cx="357175" cy="466208"/>
            </a:xfrm>
            <a:prstGeom prst="rect">
              <a:avLst/>
            </a:prstGeom>
          </p:spPr>
        </p:pic>
      </p:grpSp>
      <p:grpSp>
        <p:nvGrpSpPr>
          <p:cNvPr id="29" name="Groupe 28"/>
          <p:cNvGrpSpPr/>
          <p:nvPr/>
        </p:nvGrpSpPr>
        <p:grpSpPr>
          <a:xfrm>
            <a:off x="2912735" y="1458749"/>
            <a:ext cx="818855" cy="1008882"/>
            <a:chOff x="3909296" y="1458749"/>
            <a:chExt cx="818855" cy="1008882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63" t="10094" r="62374" b="52171"/>
            <a:stretch/>
          </p:blipFill>
          <p:spPr>
            <a:xfrm>
              <a:off x="4357802" y="2027570"/>
              <a:ext cx="370349" cy="440061"/>
            </a:xfrm>
            <a:prstGeom prst="rect">
              <a:avLst/>
            </a:prstGeom>
          </p:spPr>
        </p:pic>
        <p:grpSp>
          <p:nvGrpSpPr>
            <p:cNvPr id="25" name="Groupe 24"/>
            <p:cNvGrpSpPr/>
            <p:nvPr/>
          </p:nvGrpSpPr>
          <p:grpSpPr>
            <a:xfrm>
              <a:off x="3909296" y="1458749"/>
              <a:ext cx="818855" cy="1008882"/>
              <a:chOff x="948595" y="1385314"/>
              <a:chExt cx="818855" cy="1008882"/>
            </a:xfrm>
          </p:grpSpPr>
          <p:pic>
            <p:nvPicPr>
              <p:cNvPr id="26" name="Image 2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82" t="5907" r="80476" b="48943"/>
              <a:stretch/>
            </p:blipFill>
            <p:spPr>
              <a:xfrm>
                <a:off x="1305771" y="1385314"/>
                <a:ext cx="461679" cy="541672"/>
              </a:xfrm>
              <a:prstGeom prst="rect">
                <a:avLst/>
              </a:prstGeom>
            </p:spPr>
          </p:pic>
          <p:pic>
            <p:nvPicPr>
              <p:cNvPr id="27" name="Image 26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9377" t="10457" r="1762" b="48943"/>
              <a:stretch/>
            </p:blipFill>
            <p:spPr>
              <a:xfrm>
                <a:off x="948596" y="1866570"/>
                <a:ext cx="553521" cy="527626"/>
              </a:xfrm>
              <a:prstGeom prst="rect">
                <a:avLst/>
              </a:prstGeom>
            </p:spPr>
          </p:pic>
          <p:pic>
            <p:nvPicPr>
              <p:cNvPr id="28" name="Image 2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87" t="12075" r="62308" b="49691"/>
              <a:stretch/>
            </p:blipFill>
            <p:spPr>
              <a:xfrm>
                <a:off x="948595" y="1462916"/>
                <a:ext cx="357175" cy="466208"/>
              </a:xfrm>
              <a:prstGeom prst="rect">
                <a:avLst/>
              </a:prstGeom>
            </p:spPr>
          </p:pic>
        </p:grpSp>
      </p:grpSp>
      <p:grpSp>
        <p:nvGrpSpPr>
          <p:cNvPr id="30" name="Groupe 29"/>
          <p:cNvGrpSpPr/>
          <p:nvPr/>
        </p:nvGrpSpPr>
        <p:grpSpPr>
          <a:xfrm>
            <a:off x="2951813" y="2526657"/>
            <a:ext cx="818855" cy="1008882"/>
            <a:chOff x="3909296" y="1458749"/>
            <a:chExt cx="818855" cy="1008882"/>
          </a:xfrm>
        </p:grpSpPr>
        <p:pic>
          <p:nvPicPr>
            <p:cNvPr id="31" name="Image 3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63" t="10094" r="62374" b="52171"/>
            <a:stretch/>
          </p:blipFill>
          <p:spPr>
            <a:xfrm>
              <a:off x="4357802" y="2027570"/>
              <a:ext cx="370349" cy="440061"/>
            </a:xfrm>
            <a:prstGeom prst="rect">
              <a:avLst/>
            </a:prstGeom>
          </p:spPr>
        </p:pic>
        <p:grpSp>
          <p:nvGrpSpPr>
            <p:cNvPr id="32" name="Groupe 31"/>
            <p:cNvGrpSpPr/>
            <p:nvPr/>
          </p:nvGrpSpPr>
          <p:grpSpPr>
            <a:xfrm>
              <a:off x="3909296" y="1458749"/>
              <a:ext cx="818855" cy="1008882"/>
              <a:chOff x="948595" y="1385314"/>
              <a:chExt cx="818855" cy="1008882"/>
            </a:xfrm>
          </p:grpSpPr>
          <p:pic>
            <p:nvPicPr>
              <p:cNvPr id="33" name="Image 3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82" t="5907" r="80476" b="48943"/>
              <a:stretch/>
            </p:blipFill>
            <p:spPr>
              <a:xfrm>
                <a:off x="1305771" y="1385314"/>
                <a:ext cx="461679" cy="541672"/>
              </a:xfrm>
              <a:prstGeom prst="rect">
                <a:avLst/>
              </a:prstGeom>
            </p:spPr>
          </p:pic>
          <p:pic>
            <p:nvPicPr>
              <p:cNvPr id="34" name="Image 33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9377" t="10457" r="1762" b="48943"/>
              <a:stretch/>
            </p:blipFill>
            <p:spPr>
              <a:xfrm>
                <a:off x="948596" y="1866570"/>
                <a:ext cx="553521" cy="527626"/>
              </a:xfrm>
              <a:prstGeom prst="rect">
                <a:avLst/>
              </a:prstGeom>
            </p:spPr>
          </p:pic>
          <p:pic>
            <p:nvPicPr>
              <p:cNvPr id="35" name="Image 3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87" t="12075" r="62308" b="49691"/>
              <a:stretch/>
            </p:blipFill>
            <p:spPr>
              <a:xfrm>
                <a:off x="948595" y="1462916"/>
                <a:ext cx="357175" cy="466208"/>
              </a:xfrm>
              <a:prstGeom prst="rect">
                <a:avLst/>
              </a:prstGeom>
            </p:spPr>
          </p:pic>
        </p:grpSp>
      </p:grpSp>
      <p:grpSp>
        <p:nvGrpSpPr>
          <p:cNvPr id="36" name="Groupe 35"/>
          <p:cNvGrpSpPr/>
          <p:nvPr/>
        </p:nvGrpSpPr>
        <p:grpSpPr>
          <a:xfrm>
            <a:off x="2951813" y="4687558"/>
            <a:ext cx="818855" cy="1008882"/>
            <a:chOff x="3909296" y="1458749"/>
            <a:chExt cx="818855" cy="1008882"/>
          </a:xfrm>
        </p:grpSpPr>
        <p:pic>
          <p:nvPicPr>
            <p:cNvPr id="37" name="Image 3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63" t="10094" r="62374" b="52171"/>
            <a:stretch/>
          </p:blipFill>
          <p:spPr>
            <a:xfrm>
              <a:off x="4357802" y="2027570"/>
              <a:ext cx="370349" cy="440061"/>
            </a:xfrm>
            <a:prstGeom prst="rect">
              <a:avLst/>
            </a:prstGeom>
          </p:spPr>
        </p:pic>
        <p:grpSp>
          <p:nvGrpSpPr>
            <p:cNvPr id="38" name="Groupe 37"/>
            <p:cNvGrpSpPr/>
            <p:nvPr/>
          </p:nvGrpSpPr>
          <p:grpSpPr>
            <a:xfrm>
              <a:off x="3909296" y="1458749"/>
              <a:ext cx="818855" cy="1008882"/>
              <a:chOff x="948595" y="1385314"/>
              <a:chExt cx="818855" cy="1008882"/>
            </a:xfrm>
          </p:grpSpPr>
          <p:pic>
            <p:nvPicPr>
              <p:cNvPr id="39" name="Image 3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82" t="5907" r="80476" b="48943"/>
              <a:stretch/>
            </p:blipFill>
            <p:spPr>
              <a:xfrm>
                <a:off x="1305771" y="1385314"/>
                <a:ext cx="461679" cy="541672"/>
              </a:xfrm>
              <a:prstGeom prst="rect">
                <a:avLst/>
              </a:prstGeom>
            </p:spPr>
          </p:pic>
          <p:pic>
            <p:nvPicPr>
              <p:cNvPr id="40" name="Image 39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9377" t="10457" r="1762" b="48943"/>
              <a:stretch/>
            </p:blipFill>
            <p:spPr>
              <a:xfrm>
                <a:off x="948596" y="1866570"/>
                <a:ext cx="553521" cy="527626"/>
              </a:xfrm>
              <a:prstGeom prst="rect">
                <a:avLst/>
              </a:prstGeom>
            </p:spPr>
          </p:pic>
          <p:pic>
            <p:nvPicPr>
              <p:cNvPr id="41" name="Image 4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87" t="12075" r="62308" b="49691"/>
              <a:stretch/>
            </p:blipFill>
            <p:spPr>
              <a:xfrm>
                <a:off x="948595" y="1462916"/>
                <a:ext cx="357175" cy="466208"/>
              </a:xfrm>
              <a:prstGeom prst="rect">
                <a:avLst/>
              </a:prstGeom>
            </p:spPr>
          </p:pic>
        </p:grpSp>
      </p:grpSp>
      <p:grpSp>
        <p:nvGrpSpPr>
          <p:cNvPr id="42" name="Groupe 41"/>
          <p:cNvGrpSpPr/>
          <p:nvPr/>
        </p:nvGrpSpPr>
        <p:grpSpPr>
          <a:xfrm>
            <a:off x="2932468" y="3575304"/>
            <a:ext cx="818855" cy="1008882"/>
            <a:chOff x="3909296" y="1458749"/>
            <a:chExt cx="818855" cy="1008882"/>
          </a:xfrm>
        </p:grpSpPr>
        <p:pic>
          <p:nvPicPr>
            <p:cNvPr id="43" name="Image 4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63" t="10094" r="62374" b="52171"/>
            <a:stretch/>
          </p:blipFill>
          <p:spPr>
            <a:xfrm>
              <a:off x="4357802" y="2027570"/>
              <a:ext cx="370349" cy="440061"/>
            </a:xfrm>
            <a:prstGeom prst="rect">
              <a:avLst/>
            </a:prstGeom>
          </p:spPr>
        </p:pic>
        <p:grpSp>
          <p:nvGrpSpPr>
            <p:cNvPr id="44" name="Groupe 43"/>
            <p:cNvGrpSpPr/>
            <p:nvPr/>
          </p:nvGrpSpPr>
          <p:grpSpPr>
            <a:xfrm>
              <a:off x="3909296" y="1458749"/>
              <a:ext cx="818855" cy="1008882"/>
              <a:chOff x="948595" y="1385314"/>
              <a:chExt cx="818855" cy="1008882"/>
            </a:xfrm>
          </p:grpSpPr>
          <p:pic>
            <p:nvPicPr>
              <p:cNvPr id="45" name="Image 4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82" t="5907" r="80476" b="48943"/>
              <a:stretch/>
            </p:blipFill>
            <p:spPr>
              <a:xfrm>
                <a:off x="1305771" y="1385314"/>
                <a:ext cx="461679" cy="541672"/>
              </a:xfrm>
              <a:prstGeom prst="rect">
                <a:avLst/>
              </a:prstGeom>
            </p:spPr>
          </p:pic>
          <p:pic>
            <p:nvPicPr>
              <p:cNvPr id="46" name="Image 45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9377" t="10457" r="1762" b="48943"/>
              <a:stretch/>
            </p:blipFill>
            <p:spPr>
              <a:xfrm>
                <a:off x="948596" y="1866570"/>
                <a:ext cx="553521" cy="527626"/>
              </a:xfrm>
              <a:prstGeom prst="rect">
                <a:avLst/>
              </a:prstGeom>
            </p:spPr>
          </p:pic>
          <p:pic>
            <p:nvPicPr>
              <p:cNvPr id="47" name="Image 4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87" t="12075" r="62308" b="49691"/>
              <a:stretch/>
            </p:blipFill>
            <p:spPr>
              <a:xfrm>
                <a:off x="948595" y="1462916"/>
                <a:ext cx="357175" cy="466208"/>
              </a:xfrm>
              <a:prstGeom prst="rect">
                <a:avLst/>
              </a:prstGeom>
            </p:spPr>
          </p:pic>
        </p:grpSp>
      </p:grpSp>
      <p:grpSp>
        <p:nvGrpSpPr>
          <p:cNvPr id="49" name="Groupe 48"/>
          <p:cNvGrpSpPr/>
          <p:nvPr/>
        </p:nvGrpSpPr>
        <p:grpSpPr>
          <a:xfrm>
            <a:off x="1918525" y="2686702"/>
            <a:ext cx="826515" cy="738929"/>
            <a:chOff x="1917852" y="1578774"/>
            <a:chExt cx="826515" cy="738929"/>
          </a:xfrm>
        </p:grpSpPr>
        <p:pic>
          <p:nvPicPr>
            <p:cNvPr id="50" name="Image 4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1917852" y="1578774"/>
              <a:ext cx="565678" cy="590931"/>
            </a:xfrm>
            <a:prstGeom prst="rect">
              <a:avLst/>
            </a:prstGeom>
          </p:spPr>
        </p:pic>
        <p:pic>
          <p:nvPicPr>
            <p:cNvPr id="51" name="Image 50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2222693" y="1737437"/>
              <a:ext cx="521674" cy="580266"/>
            </a:xfrm>
            <a:prstGeom prst="rect">
              <a:avLst/>
            </a:prstGeom>
          </p:spPr>
        </p:pic>
      </p:grpSp>
      <p:grpSp>
        <p:nvGrpSpPr>
          <p:cNvPr id="52" name="Groupe 51"/>
          <p:cNvGrpSpPr/>
          <p:nvPr/>
        </p:nvGrpSpPr>
        <p:grpSpPr>
          <a:xfrm>
            <a:off x="1871706" y="3774660"/>
            <a:ext cx="826515" cy="738929"/>
            <a:chOff x="1917852" y="1578774"/>
            <a:chExt cx="826515" cy="738929"/>
          </a:xfrm>
        </p:grpSpPr>
        <p:pic>
          <p:nvPicPr>
            <p:cNvPr id="53" name="Image 5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1917852" y="1578774"/>
              <a:ext cx="565678" cy="590931"/>
            </a:xfrm>
            <a:prstGeom prst="rect">
              <a:avLst/>
            </a:prstGeom>
          </p:spPr>
        </p:pic>
        <p:pic>
          <p:nvPicPr>
            <p:cNvPr id="54" name="Image 53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2222693" y="1737437"/>
              <a:ext cx="521674" cy="580266"/>
            </a:xfrm>
            <a:prstGeom prst="rect">
              <a:avLst/>
            </a:prstGeom>
          </p:spPr>
        </p:pic>
      </p:grpSp>
      <p:grpSp>
        <p:nvGrpSpPr>
          <p:cNvPr id="55" name="Groupe 54"/>
          <p:cNvGrpSpPr/>
          <p:nvPr/>
        </p:nvGrpSpPr>
        <p:grpSpPr>
          <a:xfrm>
            <a:off x="1809394" y="4765160"/>
            <a:ext cx="826515" cy="738929"/>
            <a:chOff x="1917852" y="1578774"/>
            <a:chExt cx="826515" cy="738929"/>
          </a:xfrm>
        </p:grpSpPr>
        <p:pic>
          <p:nvPicPr>
            <p:cNvPr id="56" name="Image 5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1917852" y="1578774"/>
              <a:ext cx="565678" cy="590931"/>
            </a:xfrm>
            <a:prstGeom prst="rect">
              <a:avLst/>
            </a:prstGeom>
          </p:spPr>
        </p:pic>
        <p:pic>
          <p:nvPicPr>
            <p:cNvPr id="57" name="Image 56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2222693" y="1737437"/>
              <a:ext cx="521674" cy="580266"/>
            </a:xfrm>
            <a:prstGeom prst="rect">
              <a:avLst/>
            </a:prstGeom>
          </p:spPr>
        </p:pic>
      </p:grpSp>
      <p:grpSp>
        <p:nvGrpSpPr>
          <p:cNvPr id="65" name="Groupe 64"/>
          <p:cNvGrpSpPr/>
          <p:nvPr/>
        </p:nvGrpSpPr>
        <p:grpSpPr>
          <a:xfrm>
            <a:off x="3828873" y="1407441"/>
            <a:ext cx="1119051" cy="1065792"/>
            <a:chOff x="5849940" y="1402376"/>
            <a:chExt cx="1119051" cy="1065792"/>
          </a:xfrm>
        </p:grpSpPr>
        <p:pic>
          <p:nvPicPr>
            <p:cNvPr id="59" name="Image 5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6323870" y="1876700"/>
              <a:ext cx="565678" cy="590931"/>
            </a:xfrm>
            <a:prstGeom prst="rect">
              <a:avLst/>
            </a:prstGeom>
          </p:spPr>
        </p:pic>
        <p:pic>
          <p:nvPicPr>
            <p:cNvPr id="60" name="Image 59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5849940" y="1411895"/>
              <a:ext cx="426965" cy="474920"/>
            </a:xfrm>
            <a:prstGeom prst="rect">
              <a:avLst/>
            </a:prstGeom>
          </p:spPr>
        </p:pic>
        <p:pic>
          <p:nvPicPr>
            <p:cNvPr id="62" name="Image 6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6223467" y="1442825"/>
              <a:ext cx="356563" cy="443839"/>
            </a:xfrm>
            <a:prstGeom prst="rect">
              <a:avLst/>
            </a:prstGeom>
          </p:spPr>
        </p:pic>
        <p:pic>
          <p:nvPicPr>
            <p:cNvPr id="63" name="Image 62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6509990" y="1402376"/>
              <a:ext cx="459001" cy="464194"/>
            </a:xfrm>
            <a:prstGeom prst="rect">
              <a:avLst/>
            </a:prstGeom>
          </p:spPr>
        </p:pic>
        <p:pic>
          <p:nvPicPr>
            <p:cNvPr id="64" name="Image 6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5985717" y="1940006"/>
              <a:ext cx="381395" cy="528162"/>
            </a:xfrm>
            <a:prstGeom prst="rect">
              <a:avLst/>
            </a:prstGeom>
          </p:spPr>
        </p:pic>
      </p:grpSp>
      <p:grpSp>
        <p:nvGrpSpPr>
          <p:cNvPr id="66" name="Groupe 65"/>
          <p:cNvGrpSpPr/>
          <p:nvPr/>
        </p:nvGrpSpPr>
        <p:grpSpPr>
          <a:xfrm>
            <a:off x="3808830" y="2491478"/>
            <a:ext cx="1119051" cy="1065792"/>
            <a:chOff x="5849940" y="1402376"/>
            <a:chExt cx="1119051" cy="1065792"/>
          </a:xfrm>
        </p:grpSpPr>
        <p:pic>
          <p:nvPicPr>
            <p:cNvPr id="67" name="Image 6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6323870" y="1876700"/>
              <a:ext cx="565678" cy="590931"/>
            </a:xfrm>
            <a:prstGeom prst="rect">
              <a:avLst/>
            </a:prstGeom>
          </p:spPr>
        </p:pic>
        <p:pic>
          <p:nvPicPr>
            <p:cNvPr id="68" name="Image 67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5849940" y="1411895"/>
              <a:ext cx="426965" cy="474920"/>
            </a:xfrm>
            <a:prstGeom prst="rect">
              <a:avLst/>
            </a:prstGeom>
          </p:spPr>
        </p:pic>
        <p:pic>
          <p:nvPicPr>
            <p:cNvPr id="69" name="Image 6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6223467" y="1442825"/>
              <a:ext cx="356563" cy="443839"/>
            </a:xfrm>
            <a:prstGeom prst="rect">
              <a:avLst/>
            </a:prstGeom>
          </p:spPr>
        </p:pic>
        <p:pic>
          <p:nvPicPr>
            <p:cNvPr id="70" name="Image 69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6509990" y="1402376"/>
              <a:ext cx="459001" cy="464194"/>
            </a:xfrm>
            <a:prstGeom prst="rect">
              <a:avLst/>
            </a:prstGeom>
          </p:spPr>
        </p:pic>
        <p:pic>
          <p:nvPicPr>
            <p:cNvPr id="71" name="Image 7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5985717" y="1940006"/>
              <a:ext cx="381395" cy="528162"/>
            </a:xfrm>
            <a:prstGeom prst="rect">
              <a:avLst/>
            </a:prstGeom>
          </p:spPr>
        </p:pic>
      </p:grpSp>
      <p:grpSp>
        <p:nvGrpSpPr>
          <p:cNvPr id="72" name="Groupe 71"/>
          <p:cNvGrpSpPr/>
          <p:nvPr/>
        </p:nvGrpSpPr>
        <p:grpSpPr>
          <a:xfrm>
            <a:off x="3795274" y="3548288"/>
            <a:ext cx="1119051" cy="1065792"/>
            <a:chOff x="5849940" y="1402376"/>
            <a:chExt cx="1119051" cy="1065792"/>
          </a:xfrm>
        </p:grpSpPr>
        <p:pic>
          <p:nvPicPr>
            <p:cNvPr id="73" name="Image 7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6323870" y="1876700"/>
              <a:ext cx="565678" cy="590931"/>
            </a:xfrm>
            <a:prstGeom prst="rect">
              <a:avLst/>
            </a:prstGeom>
          </p:spPr>
        </p:pic>
        <p:pic>
          <p:nvPicPr>
            <p:cNvPr id="74" name="Image 73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5849940" y="1411895"/>
              <a:ext cx="426965" cy="474920"/>
            </a:xfrm>
            <a:prstGeom prst="rect">
              <a:avLst/>
            </a:prstGeom>
          </p:spPr>
        </p:pic>
        <p:pic>
          <p:nvPicPr>
            <p:cNvPr id="75" name="Image 7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6223467" y="1442825"/>
              <a:ext cx="356563" cy="443839"/>
            </a:xfrm>
            <a:prstGeom prst="rect">
              <a:avLst/>
            </a:prstGeom>
          </p:spPr>
        </p:pic>
        <p:pic>
          <p:nvPicPr>
            <p:cNvPr id="76" name="Image 75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6509990" y="1402376"/>
              <a:ext cx="459001" cy="464194"/>
            </a:xfrm>
            <a:prstGeom prst="rect">
              <a:avLst/>
            </a:prstGeom>
          </p:spPr>
        </p:pic>
        <p:pic>
          <p:nvPicPr>
            <p:cNvPr id="77" name="Image 7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5985717" y="1940006"/>
              <a:ext cx="381395" cy="528162"/>
            </a:xfrm>
            <a:prstGeom prst="rect">
              <a:avLst/>
            </a:prstGeom>
          </p:spPr>
        </p:pic>
      </p:grpSp>
      <p:grpSp>
        <p:nvGrpSpPr>
          <p:cNvPr id="78" name="Groupe 77"/>
          <p:cNvGrpSpPr/>
          <p:nvPr/>
        </p:nvGrpSpPr>
        <p:grpSpPr>
          <a:xfrm>
            <a:off x="3786519" y="4625935"/>
            <a:ext cx="1119051" cy="1065792"/>
            <a:chOff x="5849940" y="1402376"/>
            <a:chExt cx="1119051" cy="1065792"/>
          </a:xfrm>
        </p:grpSpPr>
        <p:pic>
          <p:nvPicPr>
            <p:cNvPr id="79" name="Image 7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6323870" y="1876700"/>
              <a:ext cx="565678" cy="590931"/>
            </a:xfrm>
            <a:prstGeom prst="rect">
              <a:avLst/>
            </a:prstGeom>
          </p:spPr>
        </p:pic>
        <p:pic>
          <p:nvPicPr>
            <p:cNvPr id="80" name="Image 79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5849940" y="1411895"/>
              <a:ext cx="426965" cy="474920"/>
            </a:xfrm>
            <a:prstGeom prst="rect">
              <a:avLst/>
            </a:prstGeom>
          </p:spPr>
        </p:pic>
        <p:pic>
          <p:nvPicPr>
            <p:cNvPr id="81" name="Image 8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6223467" y="1442825"/>
              <a:ext cx="356563" cy="443839"/>
            </a:xfrm>
            <a:prstGeom prst="rect">
              <a:avLst/>
            </a:prstGeom>
          </p:spPr>
        </p:pic>
        <p:pic>
          <p:nvPicPr>
            <p:cNvPr id="82" name="Image 81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6509990" y="1402376"/>
              <a:ext cx="459001" cy="464194"/>
            </a:xfrm>
            <a:prstGeom prst="rect">
              <a:avLst/>
            </a:prstGeom>
          </p:spPr>
        </p:pic>
        <p:pic>
          <p:nvPicPr>
            <p:cNvPr id="83" name="Image 8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5985717" y="1940006"/>
              <a:ext cx="381395" cy="528162"/>
            </a:xfrm>
            <a:prstGeom prst="rect">
              <a:avLst/>
            </a:prstGeom>
          </p:spPr>
        </p:pic>
      </p:grpSp>
      <p:graphicFrame>
        <p:nvGraphicFramePr>
          <p:cNvPr id="84" name="Tableau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488401"/>
              </p:ext>
            </p:extLst>
          </p:nvPr>
        </p:nvGraphicFramePr>
        <p:xfrm>
          <a:off x="6402323" y="1432558"/>
          <a:ext cx="4075176" cy="4279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794">
                  <a:extLst>
                    <a:ext uri="{9D8B030D-6E8A-4147-A177-3AD203B41FA5}">
                      <a16:colId xmlns:a16="http://schemas.microsoft.com/office/drawing/2014/main" val="3859267446"/>
                    </a:ext>
                  </a:extLst>
                </a:gridCol>
                <a:gridCol w="1018794">
                  <a:extLst>
                    <a:ext uri="{9D8B030D-6E8A-4147-A177-3AD203B41FA5}">
                      <a16:colId xmlns:a16="http://schemas.microsoft.com/office/drawing/2014/main" val="455802578"/>
                    </a:ext>
                  </a:extLst>
                </a:gridCol>
                <a:gridCol w="1018794">
                  <a:extLst>
                    <a:ext uri="{9D8B030D-6E8A-4147-A177-3AD203B41FA5}">
                      <a16:colId xmlns:a16="http://schemas.microsoft.com/office/drawing/2014/main" val="3469153042"/>
                    </a:ext>
                  </a:extLst>
                </a:gridCol>
                <a:gridCol w="1018794">
                  <a:extLst>
                    <a:ext uri="{9D8B030D-6E8A-4147-A177-3AD203B41FA5}">
                      <a16:colId xmlns:a16="http://schemas.microsoft.com/office/drawing/2014/main" val="2535918851"/>
                    </a:ext>
                  </a:extLst>
                </a:gridCol>
              </a:tblGrid>
              <a:tr h="106984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491086"/>
                  </a:ext>
                </a:extLst>
              </a:tr>
              <a:tr h="106984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4580"/>
                  </a:ext>
                </a:extLst>
              </a:tr>
              <a:tr h="106984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444857"/>
                  </a:ext>
                </a:extLst>
              </a:tr>
              <a:tr h="106984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955251"/>
                  </a:ext>
                </a:extLst>
              </a:tr>
            </a:tbl>
          </a:graphicData>
        </a:graphic>
      </p:graphicFrame>
      <p:grpSp>
        <p:nvGrpSpPr>
          <p:cNvPr id="85" name="Groupe 84"/>
          <p:cNvGrpSpPr/>
          <p:nvPr/>
        </p:nvGrpSpPr>
        <p:grpSpPr>
          <a:xfrm>
            <a:off x="7529220" y="1575726"/>
            <a:ext cx="826515" cy="738929"/>
            <a:chOff x="1917852" y="1578774"/>
            <a:chExt cx="826515" cy="738929"/>
          </a:xfrm>
        </p:grpSpPr>
        <p:pic>
          <p:nvPicPr>
            <p:cNvPr id="86" name="Image 8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1917852" y="1578774"/>
              <a:ext cx="565678" cy="590931"/>
            </a:xfrm>
            <a:prstGeom prst="rect">
              <a:avLst/>
            </a:prstGeom>
          </p:spPr>
        </p:pic>
        <p:pic>
          <p:nvPicPr>
            <p:cNvPr id="87" name="Image 86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2222693" y="1737437"/>
              <a:ext cx="521674" cy="580266"/>
            </a:xfrm>
            <a:prstGeom prst="rect">
              <a:avLst/>
            </a:prstGeom>
          </p:spPr>
        </p:pic>
      </p:grpSp>
      <p:grpSp>
        <p:nvGrpSpPr>
          <p:cNvPr id="88" name="Groupe 87"/>
          <p:cNvGrpSpPr/>
          <p:nvPr/>
        </p:nvGrpSpPr>
        <p:grpSpPr>
          <a:xfrm>
            <a:off x="6559963" y="1459868"/>
            <a:ext cx="818855" cy="931280"/>
            <a:chOff x="948595" y="1462916"/>
            <a:chExt cx="818855" cy="931280"/>
          </a:xfrm>
        </p:grpSpPr>
        <p:pic>
          <p:nvPicPr>
            <p:cNvPr id="89" name="Image 8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1305771" y="1485898"/>
              <a:ext cx="461679" cy="541672"/>
            </a:xfrm>
            <a:prstGeom prst="rect">
              <a:avLst/>
            </a:prstGeom>
          </p:spPr>
        </p:pic>
        <p:pic>
          <p:nvPicPr>
            <p:cNvPr id="90" name="Image 89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948596" y="1866570"/>
              <a:ext cx="553521" cy="527626"/>
            </a:xfrm>
            <a:prstGeom prst="rect">
              <a:avLst/>
            </a:prstGeom>
          </p:spPr>
        </p:pic>
        <p:pic>
          <p:nvPicPr>
            <p:cNvPr id="91" name="Image 9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948595" y="1462916"/>
              <a:ext cx="357175" cy="466208"/>
            </a:xfrm>
            <a:prstGeom prst="rect">
              <a:avLst/>
            </a:prstGeom>
          </p:spPr>
        </p:pic>
      </p:grpSp>
      <p:grpSp>
        <p:nvGrpSpPr>
          <p:cNvPr id="92" name="Groupe 91"/>
          <p:cNvGrpSpPr/>
          <p:nvPr/>
        </p:nvGrpSpPr>
        <p:grpSpPr>
          <a:xfrm>
            <a:off x="6507710" y="2561842"/>
            <a:ext cx="818855" cy="931280"/>
            <a:chOff x="948595" y="1462916"/>
            <a:chExt cx="818855" cy="931280"/>
          </a:xfrm>
        </p:grpSpPr>
        <p:pic>
          <p:nvPicPr>
            <p:cNvPr id="93" name="Image 9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1305771" y="1485898"/>
              <a:ext cx="461679" cy="541672"/>
            </a:xfrm>
            <a:prstGeom prst="rect">
              <a:avLst/>
            </a:prstGeom>
          </p:spPr>
        </p:pic>
        <p:pic>
          <p:nvPicPr>
            <p:cNvPr id="94" name="Image 93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948596" y="1866570"/>
              <a:ext cx="553521" cy="527626"/>
            </a:xfrm>
            <a:prstGeom prst="rect">
              <a:avLst/>
            </a:prstGeom>
          </p:spPr>
        </p:pic>
        <p:pic>
          <p:nvPicPr>
            <p:cNvPr id="95" name="Image 9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948595" y="1462916"/>
              <a:ext cx="357175" cy="466208"/>
            </a:xfrm>
            <a:prstGeom prst="rect">
              <a:avLst/>
            </a:prstGeom>
          </p:spPr>
        </p:pic>
      </p:grpSp>
      <p:grpSp>
        <p:nvGrpSpPr>
          <p:cNvPr id="96" name="Groupe 95"/>
          <p:cNvGrpSpPr/>
          <p:nvPr/>
        </p:nvGrpSpPr>
        <p:grpSpPr>
          <a:xfrm>
            <a:off x="6474771" y="4684510"/>
            <a:ext cx="818855" cy="931280"/>
            <a:chOff x="948595" y="1462916"/>
            <a:chExt cx="818855" cy="931280"/>
          </a:xfrm>
        </p:grpSpPr>
        <p:pic>
          <p:nvPicPr>
            <p:cNvPr id="97" name="Image 9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1305771" y="1485898"/>
              <a:ext cx="461679" cy="541672"/>
            </a:xfrm>
            <a:prstGeom prst="rect">
              <a:avLst/>
            </a:prstGeom>
          </p:spPr>
        </p:pic>
        <p:pic>
          <p:nvPicPr>
            <p:cNvPr id="98" name="Image 97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948596" y="1866570"/>
              <a:ext cx="553521" cy="527626"/>
            </a:xfrm>
            <a:prstGeom prst="rect">
              <a:avLst/>
            </a:prstGeom>
          </p:spPr>
        </p:pic>
        <p:pic>
          <p:nvPicPr>
            <p:cNvPr id="99" name="Image 9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948595" y="1462916"/>
              <a:ext cx="357175" cy="466208"/>
            </a:xfrm>
            <a:prstGeom prst="rect">
              <a:avLst/>
            </a:prstGeom>
          </p:spPr>
        </p:pic>
      </p:grpSp>
      <p:grpSp>
        <p:nvGrpSpPr>
          <p:cNvPr id="100" name="Groupe 99"/>
          <p:cNvGrpSpPr/>
          <p:nvPr/>
        </p:nvGrpSpPr>
        <p:grpSpPr>
          <a:xfrm>
            <a:off x="6455457" y="3654169"/>
            <a:ext cx="818855" cy="931280"/>
            <a:chOff x="948595" y="1462916"/>
            <a:chExt cx="818855" cy="931280"/>
          </a:xfrm>
        </p:grpSpPr>
        <p:pic>
          <p:nvPicPr>
            <p:cNvPr id="101" name="Image 10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1305771" y="1485898"/>
              <a:ext cx="461679" cy="541672"/>
            </a:xfrm>
            <a:prstGeom prst="rect">
              <a:avLst/>
            </a:prstGeom>
          </p:spPr>
        </p:pic>
        <p:pic>
          <p:nvPicPr>
            <p:cNvPr id="102" name="Image 101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948596" y="1866570"/>
              <a:ext cx="553521" cy="527626"/>
            </a:xfrm>
            <a:prstGeom prst="rect">
              <a:avLst/>
            </a:prstGeom>
          </p:spPr>
        </p:pic>
        <p:pic>
          <p:nvPicPr>
            <p:cNvPr id="103" name="Image 10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948595" y="1462916"/>
              <a:ext cx="357175" cy="466208"/>
            </a:xfrm>
            <a:prstGeom prst="rect">
              <a:avLst/>
            </a:prstGeom>
          </p:spPr>
        </p:pic>
      </p:grpSp>
      <p:grpSp>
        <p:nvGrpSpPr>
          <p:cNvPr id="104" name="Groupe 103"/>
          <p:cNvGrpSpPr/>
          <p:nvPr/>
        </p:nvGrpSpPr>
        <p:grpSpPr>
          <a:xfrm>
            <a:off x="8524103" y="1455701"/>
            <a:ext cx="818855" cy="1008882"/>
            <a:chOff x="3909296" y="1458749"/>
            <a:chExt cx="818855" cy="1008882"/>
          </a:xfrm>
        </p:grpSpPr>
        <p:pic>
          <p:nvPicPr>
            <p:cNvPr id="105" name="Image 10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63" t="10094" r="62374" b="52171"/>
            <a:stretch/>
          </p:blipFill>
          <p:spPr>
            <a:xfrm>
              <a:off x="4357802" y="2027570"/>
              <a:ext cx="370349" cy="440061"/>
            </a:xfrm>
            <a:prstGeom prst="rect">
              <a:avLst/>
            </a:prstGeom>
          </p:spPr>
        </p:pic>
        <p:grpSp>
          <p:nvGrpSpPr>
            <p:cNvPr id="106" name="Groupe 105"/>
            <p:cNvGrpSpPr/>
            <p:nvPr/>
          </p:nvGrpSpPr>
          <p:grpSpPr>
            <a:xfrm>
              <a:off x="3909296" y="1458749"/>
              <a:ext cx="818855" cy="1008882"/>
              <a:chOff x="948595" y="1385314"/>
              <a:chExt cx="818855" cy="1008882"/>
            </a:xfrm>
          </p:grpSpPr>
          <p:pic>
            <p:nvPicPr>
              <p:cNvPr id="107" name="Image 10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82" t="5907" r="80476" b="48943"/>
              <a:stretch/>
            </p:blipFill>
            <p:spPr>
              <a:xfrm>
                <a:off x="1305771" y="1385314"/>
                <a:ext cx="461679" cy="541672"/>
              </a:xfrm>
              <a:prstGeom prst="rect">
                <a:avLst/>
              </a:prstGeom>
            </p:spPr>
          </p:pic>
          <p:pic>
            <p:nvPicPr>
              <p:cNvPr id="108" name="Image 107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9377" t="10457" r="1762" b="48943"/>
              <a:stretch/>
            </p:blipFill>
            <p:spPr>
              <a:xfrm>
                <a:off x="948596" y="1866570"/>
                <a:ext cx="553521" cy="527626"/>
              </a:xfrm>
              <a:prstGeom prst="rect">
                <a:avLst/>
              </a:prstGeom>
            </p:spPr>
          </p:pic>
          <p:pic>
            <p:nvPicPr>
              <p:cNvPr id="109" name="Image 10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87" t="12075" r="62308" b="49691"/>
              <a:stretch/>
            </p:blipFill>
            <p:spPr>
              <a:xfrm>
                <a:off x="948595" y="1462916"/>
                <a:ext cx="357175" cy="466208"/>
              </a:xfrm>
              <a:prstGeom prst="rect">
                <a:avLst/>
              </a:prstGeom>
            </p:spPr>
          </p:pic>
        </p:grpSp>
      </p:grpSp>
      <p:grpSp>
        <p:nvGrpSpPr>
          <p:cNvPr id="110" name="Groupe 109"/>
          <p:cNvGrpSpPr/>
          <p:nvPr/>
        </p:nvGrpSpPr>
        <p:grpSpPr>
          <a:xfrm>
            <a:off x="8563181" y="2523609"/>
            <a:ext cx="818855" cy="1008882"/>
            <a:chOff x="3909296" y="1458749"/>
            <a:chExt cx="818855" cy="1008882"/>
          </a:xfrm>
        </p:grpSpPr>
        <p:pic>
          <p:nvPicPr>
            <p:cNvPr id="111" name="Image 11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63" t="10094" r="62374" b="52171"/>
            <a:stretch/>
          </p:blipFill>
          <p:spPr>
            <a:xfrm>
              <a:off x="4357802" y="2027570"/>
              <a:ext cx="370349" cy="440061"/>
            </a:xfrm>
            <a:prstGeom prst="rect">
              <a:avLst/>
            </a:prstGeom>
          </p:spPr>
        </p:pic>
        <p:grpSp>
          <p:nvGrpSpPr>
            <p:cNvPr id="112" name="Groupe 111"/>
            <p:cNvGrpSpPr/>
            <p:nvPr/>
          </p:nvGrpSpPr>
          <p:grpSpPr>
            <a:xfrm>
              <a:off x="3909296" y="1458749"/>
              <a:ext cx="818855" cy="1008882"/>
              <a:chOff x="948595" y="1385314"/>
              <a:chExt cx="818855" cy="1008882"/>
            </a:xfrm>
          </p:grpSpPr>
          <p:pic>
            <p:nvPicPr>
              <p:cNvPr id="113" name="Image 11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82" t="5907" r="80476" b="48943"/>
              <a:stretch/>
            </p:blipFill>
            <p:spPr>
              <a:xfrm>
                <a:off x="1305771" y="1385314"/>
                <a:ext cx="461679" cy="541672"/>
              </a:xfrm>
              <a:prstGeom prst="rect">
                <a:avLst/>
              </a:prstGeom>
            </p:spPr>
          </p:pic>
          <p:pic>
            <p:nvPicPr>
              <p:cNvPr id="114" name="Image 113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9377" t="10457" r="1762" b="48943"/>
              <a:stretch/>
            </p:blipFill>
            <p:spPr>
              <a:xfrm>
                <a:off x="948596" y="1866570"/>
                <a:ext cx="553521" cy="527626"/>
              </a:xfrm>
              <a:prstGeom prst="rect">
                <a:avLst/>
              </a:prstGeom>
            </p:spPr>
          </p:pic>
          <p:pic>
            <p:nvPicPr>
              <p:cNvPr id="115" name="Image 11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87" t="12075" r="62308" b="49691"/>
              <a:stretch/>
            </p:blipFill>
            <p:spPr>
              <a:xfrm>
                <a:off x="948595" y="1462916"/>
                <a:ext cx="357175" cy="466208"/>
              </a:xfrm>
              <a:prstGeom prst="rect">
                <a:avLst/>
              </a:prstGeom>
            </p:spPr>
          </p:pic>
        </p:grpSp>
      </p:grpSp>
      <p:grpSp>
        <p:nvGrpSpPr>
          <p:cNvPr id="116" name="Groupe 115"/>
          <p:cNvGrpSpPr/>
          <p:nvPr/>
        </p:nvGrpSpPr>
        <p:grpSpPr>
          <a:xfrm>
            <a:off x="8563181" y="4684510"/>
            <a:ext cx="818855" cy="1008882"/>
            <a:chOff x="3909296" y="1458749"/>
            <a:chExt cx="818855" cy="1008882"/>
          </a:xfrm>
        </p:grpSpPr>
        <p:pic>
          <p:nvPicPr>
            <p:cNvPr id="117" name="Image 11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63" t="10094" r="62374" b="52171"/>
            <a:stretch/>
          </p:blipFill>
          <p:spPr>
            <a:xfrm>
              <a:off x="4357802" y="2027570"/>
              <a:ext cx="370349" cy="440061"/>
            </a:xfrm>
            <a:prstGeom prst="rect">
              <a:avLst/>
            </a:prstGeom>
          </p:spPr>
        </p:pic>
        <p:grpSp>
          <p:nvGrpSpPr>
            <p:cNvPr id="118" name="Groupe 117"/>
            <p:cNvGrpSpPr/>
            <p:nvPr/>
          </p:nvGrpSpPr>
          <p:grpSpPr>
            <a:xfrm>
              <a:off x="3909296" y="1458749"/>
              <a:ext cx="818855" cy="1008882"/>
              <a:chOff x="948595" y="1385314"/>
              <a:chExt cx="818855" cy="1008882"/>
            </a:xfrm>
          </p:grpSpPr>
          <p:pic>
            <p:nvPicPr>
              <p:cNvPr id="119" name="Image 11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82" t="5907" r="80476" b="48943"/>
              <a:stretch/>
            </p:blipFill>
            <p:spPr>
              <a:xfrm>
                <a:off x="1305771" y="1385314"/>
                <a:ext cx="461679" cy="541672"/>
              </a:xfrm>
              <a:prstGeom prst="rect">
                <a:avLst/>
              </a:prstGeom>
            </p:spPr>
          </p:pic>
          <p:pic>
            <p:nvPicPr>
              <p:cNvPr id="120" name="Image 119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9377" t="10457" r="1762" b="48943"/>
              <a:stretch/>
            </p:blipFill>
            <p:spPr>
              <a:xfrm>
                <a:off x="948596" y="1866570"/>
                <a:ext cx="553521" cy="527626"/>
              </a:xfrm>
              <a:prstGeom prst="rect">
                <a:avLst/>
              </a:prstGeom>
            </p:spPr>
          </p:pic>
          <p:pic>
            <p:nvPicPr>
              <p:cNvPr id="121" name="Image 12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87" t="12075" r="62308" b="49691"/>
              <a:stretch/>
            </p:blipFill>
            <p:spPr>
              <a:xfrm>
                <a:off x="948595" y="1462916"/>
                <a:ext cx="357175" cy="466208"/>
              </a:xfrm>
              <a:prstGeom prst="rect">
                <a:avLst/>
              </a:prstGeom>
            </p:spPr>
          </p:pic>
        </p:grpSp>
      </p:grpSp>
      <p:grpSp>
        <p:nvGrpSpPr>
          <p:cNvPr id="122" name="Groupe 121"/>
          <p:cNvGrpSpPr/>
          <p:nvPr/>
        </p:nvGrpSpPr>
        <p:grpSpPr>
          <a:xfrm>
            <a:off x="8543836" y="3572256"/>
            <a:ext cx="818855" cy="1008882"/>
            <a:chOff x="3909296" y="1458749"/>
            <a:chExt cx="818855" cy="1008882"/>
          </a:xfrm>
        </p:grpSpPr>
        <p:pic>
          <p:nvPicPr>
            <p:cNvPr id="123" name="Image 12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563" t="10094" r="62374" b="52171"/>
            <a:stretch/>
          </p:blipFill>
          <p:spPr>
            <a:xfrm>
              <a:off x="4357802" y="2027570"/>
              <a:ext cx="370349" cy="440061"/>
            </a:xfrm>
            <a:prstGeom prst="rect">
              <a:avLst/>
            </a:prstGeom>
          </p:spPr>
        </p:pic>
        <p:grpSp>
          <p:nvGrpSpPr>
            <p:cNvPr id="124" name="Groupe 123"/>
            <p:cNvGrpSpPr/>
            <p:nvPr/>
          </p:nvGrpSpPr>
          <p:grpSpPr>
            <a:xfrm>
              <a:off x="3909296" y="1458749"/>
              <a:ext cx="818855" cy="1008882"/>
              <a:chOff x="948595" y="1385314"/>
              <a:chExt cx="818855" cy="1008882"/>
            </a:xfrm>
          </p:grpSpPr>
          <p:pic>
            <p:nvPicPr>
              <p:cNvPr id="125" name="Image 12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82" t="5907" r="80476" b="48943"/>
              <a:stretch/>
            </p:blipFill>
            <p:spPr>
              <a:xfrm>
                <a:off x="1305771" y="1385314"/>
                <a:ext cx="461679" cy="541672"/>
              </a:xfrm>
              <a:prstGeom prst="rect">
                <a:avLst/>
              </a:prstGeom>
            </p:spPr>
          </p:pic>
          <p:pic>
            <p:nvPicPr>
              <p:cNvPr id="126" name="Image 125"/>
              <p:cNvPicPr>
                <a:picLocks noChangeAspect="1"/>
              </p:cNvPicPr>
              <p:nvPr/>
            </p:nvPicPr>
            <p:blipFill rotWithShape="1"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9377" t="10457" r="1762" b="48943"/>
              <a:stretch/>
            </p:blipFill>
            <p:spPr>
              <a:xfrm>
                <a:off x="948596" y="1866570"/>
                <a:ext cx="553521" cy="527626"/>
              </a:xfrm>
              <a:prstGeom prst="rect">
                <a:avLst/>
              </a:prstGeom>
            </p:spPr>
          </p:pic>
          <p:pic>
            <p:nvPicPr>
              <p:cNvPr id="127" name="Image 12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87" t="12075" r="62308" b="49691"/>
              <a:stretch/>
            </p:blipFill>
            <p:spPr>
              <a:xfrm>
                <a:off x="948595" y="1462916"/>
                <a:ext cx="357175" cy="466208"/>
              </a:xfrm>
              <a:prstGeom prst="rect">
                <a:avLst/>
              </a:prstGeom>
            </p:spPr>
          </p:pic>
        </p:grpSp>
      </p:grpSp>
      <p:grpSp>
        <p:nvGrpSpPr>
          <p:cNvPr id="128" name="Groupe 127"/>
          <p:cNvGrpSpPr/>
          <p:nvPr/>
        </p:nvGrpSpPr>
        <p:grpSpPr>
          <a:xfrm>
            <a:off x="7529893" y="2683654"/>
            <a:ext cx="826515" cy="738929"/>
            <a:chOff x="1917852" y="1578774"/>
            <a:chExt cx="826515" cy="738929"/>
          </a:xfrm>
        </p:grpSpPr>
        <p:pic>
          <p:nvPicPr>
            <p:cNvPr id="129" name="Image 12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1917852" y="1578774"/>
              <a:ext cx="565678" cy="590931"/>
            </a:xfrm>
            <a:prstGeom prst="rect">
              <a:avLst/>
            </a:prstGeom>
          </p:spPr>
        </p:pic>
        <p:pic>
          <p:nvPicPr>
            <p:cNvPr id="130" name="Image 129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2222693" y="1737437"/>
              <a:ext cx="521674" cy="580266"/>
            </a:xfrm>
            <a:prstGeom prst="rect">
              <a:avLst/>
            </a:prstGeom>
          </p:spPr>
        </p:pic>
      </p:grpSp>
      <p:grpSp>
        <p:nvGrpSpPr>
          <p:cNvPr id="131" name="Groupe 130"/>
          <p:cNvGrpSpPr/>
          <p:nvPr/>
        </p:nvGrpSpPr>
        <p:grpSpPr>
          <a:xfrm>
            <a:off x="7483074" y="3771612"/>
            <a:ext cx="826515" cy="738929"/>
            <a:chOff x="1917852" y="1578774"/>
            <a:chExt cx="826515" cy="738929"/>
          </a:xfrm>
        </p:grpSpPr>
        <p:pic>
          <p:nvPicPr>
            <p:cNvPr id="132" name="Image 13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1917852" y="1578774"/>
              <a:ext cx="565678" cy="590931"/>
            </a:xfrm>
            <a:prstGeom prst="rect">
              <a:avLst/>
            </a:prstGeom>
          </p:spPr>
        </p:pic>
        <p:pic>
          <p:nvPicPr>
            <p:cNvPr id="133" name="Image 132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2222693" y="1737437"/>
              <a:ext cx="521674" cy="580266"/>
            </a:xfrm>
            <a:prstGeom prst="rect">
              <a:avLst/>
            </a:prstGeom>
          </p:spPr>
        </p:pic>
      </p:grpSp>
      <p:grpSp>
        <p:nvGrpSpPr>
          <p:cNvPr id="134" name="Groupe 133"/>
          <p:cNvGrpSpPr/>
          <p:nvPr/>
        </p:nvGrpSpPr>
        <p:grpSpPr>
          <a:xfrm>
            <a:off x="7420762" y="4762112"/>
            <a:ext cx="826515" cy="738929"/>
            <a:chOff x="1917852" y="1578774"/>
            <a:chExt cx="826515" cy="738929"/>
          </a:xfrm>
        </p:grpSpPr>
        <p:pic>
          <p:nvPicPr>
            <p:cNvPr id="135" name="Image 13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1917852" y="1578774"/>
              <a:ext cx="565678" cy="590931"/>
            </a:xfrm>
            <a:prstGeom prst="rect">
              <a:avLst/>
            </a:prstGeom>
          </p:spPr>
        </p:pic>
        <p:pic>
          <p:nvPicPr>
            <p:cNvPr id="136" name="Image 135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2222693" y="1737437"/>
              <a:ext cx="521674" cy="580266"/>
            </a:xfrm>
            <a:prstGeom prst="rect">
              <a:avLst/>
            </a:prstGeom>
          </p:spPr>
        </p:pic>
      </p:grpSp>
      <p:grpSp>
        <p:nvGrpSpPr>
          <p:cNvPr id="137" name="Groupe 136"/>
          <p:cNvGrpSpPr/>
          <p:nvPr/>
        </p:nvGrpSpPr>
        <p:grpSpPr>
          <a:xfrm>
            <a:off x="9440241" y="1404393"/>
            <a:ext cx="1119051" cy="1065792"/>
            <a:chOff x="5849940" y="1402376"/>
            <a:chExt cx="1119051" cy="1065792"/>
          </a:xfrm>
        </p:grpSpPr>
        <p:pic>
          <p:nvPicPr>
            <p:cNvPr id="138" name="Image 1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6323870" y="1876700"/>
              <a:ext cx="565678" cy="590931"/>
            </a:xfrm>
            <a:prstGeom prst="rect">
              <a:avLst/>
            </a:prstGeom>
          </p:spPr>
        </p:pic>
        <p:pic>
          <p:nvPicPr>
            <p:cNvPr id="139" name="Image 138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5849940" y="1411895"/>
              <a:ext cx="426965" cy="474920"/>
            </a:xfrm>
            <a:prstGeom prst="rect">
              <a:avLst/>
            </a:prstGeom>
          </p:spPr>
        </p:pic>
        <p:pic>
          <p:nvPicPr>
            <p:cNvPr id="140" name="Image 13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6223467" y="1442825"/>
              <a:ext cx="356563" cy="443839"/>
            </a:xfrm>
            <a:prstGeom prst="rect">
              <a:avLst/>
            </a:prstGeom>
          </p:spPr>
        </p:pic>
        <p:pic>
          <p:nvPicPr>
            <p:cNvPr id="141" name="Image 140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6509990" y="1402376"/>
              <a:ext cx="459001" cy="464194"/>
            </a:xfrm>
            <a:prstGeom prst="rect">
              <a:avLst/>
            </a:prstGeom>
          </p:spPr>
        </p:pic>
        <p:pic>
          <p:nvPicPr>
            <p:cNvPr id="142" name="Image 14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5985717" y="1940006"/>
              <a:ext cx="381395" cy="528162"/>
            </a:xfrm>
            <a:prstGeom prst="rect">
              <a:avLst/>
            </a:prstGeom>
          </p:spPr>
        </p:pic>
      </p:grpSp>
      <p:grpSp>
        <p:nvGrpSpPr>
          <p:cNvPr id="143" name="Groupe 142"/>
          <p:cNvGrpSpPr/>
          <p:nvPr/>
        </p:nvGrpSpPr>
        <p:grpSpPr>
          <a:xfrm>
            <a:off x="9420198" y="2488430"/>
            <a:ext cx="1119051" cy="1065792"/>
            <a:chOff x="5849940" y="1402376"/>
            <a:chExt cx="1119051" cy="1065792"/>
          </a:xfrm>
        </p:grpSpPr>
        <p:pic>
          <p:nvPicPr>
            <p:cNvPr id="144" name="Image 14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6323870" y="1876700"/>
              <a:ext cx="565678" cy="590931"/>
            </a:xfrm>
            <a:prstGeom prst="rect">
              <a:avLst/>
            </a:prstGeom>
          </p:spPr>
        </p:pic>
        <p:pic>
          <p:nvPicPr>
            <p:cNvPr id="145" name="Image 144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5849940" y="1411895"/>
              <a:ext cx="426965" cy="474920"/>
            </a:xfrm>
            <a:prstGeom prst="rect">
              <a:avLst/>
            </a:prstGeom>
          </p:spPr>
        </p:pic>
        <p:pic>
          <p:nvPicPr>
            <p:cNvPr id="146" name="Image 14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6223467" y="1442825"/>
              <a:ext cx="356563" cy="443839"/>
            </a:xfrm>
            <a:prstGeom prst="rect">
              <a:avLst/>
            </a:prstGeom>
          </p:spPr>
        </p:pic>
        <p:pic>
          <p:nvPicPr>
            <p:cNvPr id="147" name="Image 146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6509990" y="1402376"/>
              <a:ext cx="459001" cy="464194"/>
            </a:xfrm>
            <a:prstGeom prst="rect">
              <a:avLst/>
            </a:prstGeom>
          </p:spPr>
        </p:pic>
        <p:pic>
          <p:nvPicPr>
            <p:cNvPr id="148" name="Image 14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5985717" y="1940006"/>
              <a:ext cx="381395" cy="528162"/>
            </a:xfrm>
            <a:prstGeom prst="rect">
              <a:avLst/>
            </a:prstGeom>
          </p:spPr>
        </p:pic>
      </p:grpSp>
      <p:grpSp>
        <p:nvGrpSpPr>
          <p:cNvPr id="149" name="Groupe 148"/>
          <p:cNvGrpSpPr/>
          <p:nvPr/>
        </p:nvGrpSpPr>
        <p:grpSpPr>
          <a:xfrm>
            <a:off x="9406642" y="3545240"/>
            <a:ext cx="1119051" cy="1065792"/>
            <a:chOff x="5849940" y="1402376"/>
            <a:chExt cx="1119051" cy="1065792"/>
          </a:xfrm>
        </p:grpSpPr>
        <p:pic>
          <p:nvPicPr>
            <p:cNvPr id="150" name="Image 14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6323870" y="1876700"/>
              <a:ext cx="565678" cy="590931"/>
            </a:xfrm>
            <a:prstGeom prst="rect">
              <a:avLst/>
            </a:prstGeom>
          </p:spPr>
        </p:pic>
        <p:pic>
          <p:nvPicPr>
            <p:cNvPr id="151" name="Image 150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5849940" y="1411895"/>
              <a:ext cx="426965" cy="474920"/>
            </a:xfrm>
            <a:prstGeom prst="rect">
              <a:avLst/>
            </a:prstGeom>
          </p:spPr>
        </p:pic>
        <p:pic>
          <p:nvPicPr>
            <p:cNvPr id="152" name="Image 15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6223467" y="1442825"/>
              <a:ext cx="356563" cy="443839"/>
            </a:xfrm>
            <a:prstGeom prst="rect">
              <a:avLst/>
            </a:prstGeom>
          </p:spPr>
        </p:pic>
        <p:pic>
          <p:nvPicPr>
            <p:cNvPr id="153" name="Image 152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6509990" y="1402376"/>
              <a:ext cx="459001" cy="464194"/>
            </a:xfrm>
            <a:prstGeom prst="rect">
              <a:avLst/>
            </a:prstGeom>
          </p:spPr>
        </p:pic>
        <p:pic>
          <p:nvPicPr>
            <p:cNvPr id="154" name="Image 15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5985717" y="1940006"/>
              <a:ext cx="381395" cy="528162"/>
            </a:xfrm>
            <a:prstGeom prst="rect">
              <a:avLst/>
            </a:prstGeom>
          </p:spPr>
        </p:pic>
      </p:grpSp>
      <p:grpSp>
        <p:nvGrpSpPr>
          <p:cNvPr id="155" name="Groupe 154"/>
          <p:cNvGrpSpPr/>
          <p:nvPr/>
        </p:nvGrpSpPr>
        <p:grpSpPr>
          <a:xfrm>
            <a:off x="9397887" y="4622887"/>
            <a:ext cx="1119051" cy="1065792"/>
            <a:chOff x="5849940" y="1402376"/>
            <a:chExt cx="1119051" cy="1065792"/>
          </a:xfrm>
        </p:grpSpPr>
        <p:pic>
          <p:nvPicPr>
            <p:cNvPr id="156" name="Image 15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384" t="7344" r="41085" b="48943"/>
            <a:stretch/>
          </p:blipFill>
          <p:spPr>
            <a:xfrm>
              <a:off x="6323870" y="1876700"/>
              <a:ext cx="565678" cy="590931"/>
            </a:xfrm>
            <a:prstGeom prst="rect">
              <a:avLst/>
            </a:prstGeom>
          </p:spPr>
        </p:pic>
        <p:pic>
          <p:nvPicPr>
            <p:cNvPr id="157" name="Image 156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392" t="7836" r="22401" b="48944"/>
            <a:stretch/>
          </p:blipFill>
          <p:spPr>
            <a:xfrm>
              <a:off x="5849940" y="1411895"/>
              <a:ext cx="426965" cy="474920"/>
            </a:xfrm>
            <a:prstGeom prst="rect">
              <a:avLst/>
            </a:prstGeom>
          </p:spPr>
        </p:pic>
        <p:pic>
          <p:nvPicPr>
            <p:cNvPr id="158" name="Image 15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82" t="5907" r="80476" b="48943"/>
            <a:stretch/>
          </p:blipFill>
          <p:spPr>
            <a:xfrm>
              <a:off x="6223467" y="1442825"/>
              <a:ext cx="356563" cy="443839"/>
            </a:xfrm>
            <a:prstGeom prst="rect">
              <a:avLst/>
            </a:prstGeom>
          </p:spPr>
        </p:pic>
        <p:pic>
          <p:nvPicPr>
            <p:cNvPr id="159" name="Image 158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377" t="10457" r="1762" b="48943"/>
            <a:stretch/>
          </p:blipFill>
          <p:spPr>
            <a:xfrm>
              <a:off x="6509990" y="1402376"/>
              <a:ext cx="459001" cy="464194"/>
            </a:xfrm>
            <a:prstGeom prst="rect">
              <a:avLst/>
            </a:prstGeom>
          </p:spPr>
        </p:pic>
        <p:pic>
          <p:nvPicPr>
            <p:cNvPr id="160" name="Image 15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7" t="12075" r="62308" b="49691"/>
            <a:stretch/>
          </p:blipFill>
          <p:spPr>
            <a:xfrm>
              <a:off x="5985717" y="1940006"/>
              <a:ext cx="381395" cy="5281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51375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</Words>
  <Application>Microsoft Office PowerPoint</Application>
  <PresentationFormat>Grand écran</PresentationFormat>
  <Paragraphs>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Académie d'Orléans-Tours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IA28</dc:creator>
  <cp:lastModifiedBy>IA28</cp:lastModifiedBy>
  <cp:revision>4</cp:revision>
  <dcterms:created xsi:type="dcterms:W3CDTF">2018-12-10T10:34:58Z</dcterms:created>
  <dcterms:modified xsi:type="dcterms:W3CDTF">2018-12-10T10:56:05Z</dcterms:modified>
</cp:coreProperties>
</file>