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5B32-9BCD-4E86-8877-D8F2D8D6F443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2D2D-55B1-45A3-9492-139EE8810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670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5B32-9BCD-4E86-8877-D8F2D8D6F443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2D2D-55B1-45A3-9492-139EE8810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98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5B32-9BCD-4E86-8877-D8F2D8D6F443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2D2D-55B1-45A3-9492-139EE8810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88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5B32-9BCD-4E86-8877-D8F2D8D6F443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2D2D-55B1-45A3-9492-139EE8810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59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5B32-9BCD-4E86-8877-D8F2D8D6F443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2D2D-55B1-45A3-9492-139EE8810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68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5B32-9BCD-4E86-8877-D8F2D8D6F443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2D2D-55B1-45A3-9492-139EE8810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99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5B32-9BCD-4E86-8877-D8F2D8D6F443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2D2D-55B1-45A3-9492-139EE8810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132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5B32-9BCD-4E86-8877-D8F2D8D6F443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2D2D-55B1-45A3-9492-139EE8810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7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5B32-9BCD-4E86-8877-D8F2D8D6F443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2D2D-55B1-45A3-9492-139EE8810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025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5B32-9BCD-4E86-8877-D8F2D8D6F443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2D2D-55B1-45A3-9492-139EE8810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45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5B32-9BCD-4E86-8877-D8F2D8D6F443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62D2D-55B1-45A3-9492-139EE8810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15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05B32-9BCD-4E86-8877-D8F2D8D6F443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62D2D-55B1-45A3-9492-139EE8810C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25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87" y="428625"/>
            <a:ext cx="10639425" cy="642937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042416" y="100584"/>
            <a:ext cx="305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Annexe 2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544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Académie d'Orléans-Tours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IA28</dc:creator>
  <cp:lastModifiedBy>IA28</cp:lastModifiedBy>
  <cp:revision>2</cp:revision>
  <dcterms:created xsi:type="dcterms:W3CDTF">2018-12-10T10:18:50Z</dcterms:created>
  <dcterms:modified xsi:type="dcterms:W3CDTF">2018-12-10T10:30:11Z</dcterms:modified>
</cp:coreProperties>
</file>