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/>
    <p:restoredTop sz="93030"/>
  </p:normalViewPr>
  <p:slideViewPr>
    <p:cSldViewPr snapToGrid="0" snapToObjects="1">
      <p:cViewPr varScale="1">
        <p:scale>
          <a:sx n="72" d="100"/>
          <a:sy n="72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3/18/20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Préparation oral </a:t>
            </a:r>
            <a:r>
              <a:rPr lang="fr-FR" dirty="0" err="1"/>
              <a:t>dnb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29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612223"/>
            <a:ext cx="10058400" cy="1609344"/>
          </a:xfrm>
        </p:spPr>
        <p:txBody>
          <a:bodyPr/>
          <a:lstStyle/>
          <a:p>
            <a:r>
              <a:rPr lang="fr-FR" dirty="0"/>
              <a:t>Rappel des exigences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800" dirty="0"/>
          </a:p>
          <a:p>
            <a:r>
              <a:rPr lang="fr-FR" sz="4800" dirty="0"/>
              <a:t>50 points sur le contenu</a:t>
            </a:r>
          </a:p>
          <a:p>
            <a:r>
              <a:rPr lang="fr-FR" sz="4800" dirty="0"/>
              <a:t>50 points sur la présentation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90151" y="-753458"/>
            <a:ext cx="5060078" cy="99006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03514" y="-1321770"/>
            <a:ext cx="4899661" cy="107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5’ de présentation orale</a:t>
            </a:r>
          </a:p>
          <a:p>
            <a:r>
              <a:rPr lang="fr-FR" sz="3600" dirty="0"/>
              <a:t>Sur la présentation, possibilité d’avoir un document support</a:t>
            </a:r>
          </a:p>
          <a:p>
            <a:r>
              <a:rPr lang="fr-FR" sz="3600" dirty="0"/>
              <a:t>Les 5’ doivent être construites</a:t>
            </a:r>
          </a:p>
        </p:txBody>
      </p:sp>
    </p:spTree>
    <p:extLst>
      <p:ext uri="{BB962C8B-B14F-4D97-AF65-F5344CB8AC3E}">
        <p14:creationId xmlns:p14="http://schemas.microsoft.com/office/powerpoint/2010/main" val="76897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AVOIR UN DIAPORAMA CLAIR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600" dirty="0"/>
          </a:p>
          <a:p>
            <a:r>
              <a:rPr lang="fr-FR" sz="3600" dirty="0"/>
              <a:t>Indiquer l’essentiel</a:t>
            </a:r>
          </a:p>
          <a:p>
            <a:r>
              <a:rPr lang="fr-FR" sz="3600" dirty="0"/>
              <a:t>Utiliser le diaporama en support</a:t>
            </a:r>
          </a:p>
          <a:p>
            <a:r>
              <a:rPr lang="fr-FR" sz="3600" dirty="0"/>
              <a:t>Se construire un outil </a:t>
            </a:r>
          </a:p>
          <a:p>
            <a:r>
              <a:rPr lang="fr-FR" sz="3600" dirty="0"/>
              <a:t>Répéter son oral avant de le présenter</a:t>
            </a:r>
          </a:p>
        </p:txBody>
      </p:sp>
    </p:spTree>
    <p:extLst>
      <p:ext uri="{BB962C8B-B14F-4D97-AF65-F5344CB8AC3E}">
        <p14:creationId xmlns:p14="http://schemas.microsoft.com/office/powerpoint/2010/main" val="90676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Construction de l’outil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3200" dirty="0"/>
              <a:t>ÉPURER SON DIAPORAMA</a:t>
            </a:r>
          </a:p>
          <a:p>
            <a:r>
              <a:rPr lang="fr-FR" sz="3200" dirty="0"/>
              <a:t>INDIQUER UNIQUEMENT LES MOTS CLÉS</a:t>
            </a:r>
          </a:p>
          <a:p>
            <a:r>
              <a:rPr lang="fr-FR" sz="3200" dirty="0"/>
              <a:t>PRÉVOIR UN SUPPORT ÉCRIT/NUMÉRIQUE</a:t>
            </a:r>
          </a:p>
        </p:txBody>
      </p:sp>
    </p:spTree>
    <p:extLst>
      <p:ext uri="{BB962C8B-B14F-4D97-AF65-F5344CB8AC3E}">
        <p14:creationId xmlns:p14="http://schemas.microsoft.com/office/powerpoint/2010/main" val="19916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supporTS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09" y="229451"/>
            <a:ext cx="8499454" cy="1202780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948"/>
            <a:ext cx="12192000" cy="49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du travail ce mercredi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1/ Finir son </a:t>
            </a:r>
            <a:r>
              <a:rPr lang="fr-FR" sz="3200" dirty="0" err="1"/>
              <a:t>power-point</a:t>
            </a:r>
            <a:r>
              <a:rPr lang="fr-FR" sz="3200" dirty="0"/>
              <a:t> (fin de première heure)</a:t>
            </a:r>
          </a:p>
          <a:p>
            <a:r>
              <a:rPr lang="fr-FR" sz="3200" dirty="0"/>
              <a:t>2/ Présenter son oral à un camarade /Juger un camarade: en </a:t>
            </a:r>
            <a:r>
              <a:rPr lang="fr-FR" sz="3200" dirty="0" err="1"/>
              <a:t>visio</a:t>
            </a:r>
            <a:r>
              <a:rPr lang="fr-FR" sz="3200" dirty="0"/>
              <a:t>, </a:t>
            </a:r>
            <a:r>
              <a:rPr lang="fr-FR" sz="3200" dirty="0" err="1"/>
              <a:t>facetime</a:t>
            </a:r>
            <a:endParaRPr lang="fr-FR" sz="3200" dirty="0"/>
          </a:p>
          <a:p>
            <a:r>
              <a:rPr lang="fr-FR" sz="3200" dirty="0"/>
              <a:t>3/ Faire évoluer son </a:t>
            </a:r>
            <a:r>
              <a:rPr lang="fr-FR" sz="3200" dirty="0" err="1"/>
              <a:t>powerpoint</a:t>
            </a:r>
            <a:r>
              <a:rPr lang="fr-FR" sz="3200" dirty="0"/>
              <a:t> et améliorer son oral</a:t>
            </a:r>
          </a:p>
          <a:p>
            <a:r>
              <a:rPr lang="fr-FR" sz="3200" dirty="0"/>
              <a:t>4/(facultatif) refaire un oral avec un </a:t>
            </a:r>
            <a:r>
              <a:rPr lang="fr-FR" sz="3200" dirty="0" err="1"/>
              <a:t>camarade+entretien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25323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50</TotalTime>
  <Words>135</Words>
  <Application>Microsoft Macintosh PowerPoint</Application>
  <PresentationFormat>Grand écran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Type de bois</vt:lpstr>
      <vt:lpstr>Préparation oral dnb</vt:lpstr>
      <vt:lpstr>Rappel des exigences</vt:lpstr>
      <vt:lpstr>LA PRÉSENTATION</vt:lpstr>
      <vt:lpstr>AVOIR UN DIAPORAMA CLAIR</vt:lpstr>
      <vt:lpstr>Construction de l’outil</vt:lpstr>
      <vt:lpstr>Exemple de supporTS</vt:lpstr>
      <vt:lpstr>Organisation du travail ce mercredi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oral dnb</dc:title>
  <dc:creator>Utilisateur de Microsoft Office</dc:creator>
  <cp:lastModifiedBy>Utilisateur Microsoft Office</cp:lastModifiedBy>
  <cp:revision>4</cp:revision>
  <dcterms:created xsi:type="dcterms:W3CDTF">2017-05-29T14:57:41Z</dcterms:created>
  <dcterms:modified xsi:type="dcterms:W3CDTF">2020-03-18T14:26:45Z</dcterms:modified>
</cp:coreProperties>
</file>