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57" r:id="rId4"/>
    <p:sldId id="261" r:id="rId5"/>
    <p:sldId id="262" r:id="rId6"/>
    <p:sldId id="271" r:id="rId7"/>
    <p:sldId id="272" r:id="rId8"/>
    <p:sldId id="263" r:id="rId9"/>
    <p:sldId id="264" r:id="rId10"/>
    <p:sldId id="265" r:id="rId11"/>
    <p:sldId id="266" r:id="rId12"/>
    <p:sldId id="273" r:id="rId13"/>
    <p:sldId id="267" r:id="rId14"/>
    <p:sldId id="269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2"/>
    <p:restoredTop sz="93030"/>
  </p:normalViewPr>
  <p:slideViewPr>
    <p:cSldViewPr snapToGrid="0" snapToObjects="1">
      <p:cViewPr varScale="1">
        <p:scale>
          <a:sx n="73" d="100"/>
          <a:sy n="73" d="100"/>
        </p:scale>
        <p:origin x="208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0FAF8-BCC1-B545-B2CA-24536F4A875F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4F2EE-F2AB-8543-BCA1-0B342A0228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034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9419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801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17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481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789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74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48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5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83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93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358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ORAL DNB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i="1" dirty="0"/>
              <a:t>PARCOURS ÉDUCATIF DE SANTÉ</a:t>
            </a:r>
          </a:p>
        </p:txBody>
      </p:sp>
    </p:spTree>
    <p:extLst>
      <p:ext uri="{BB962C8B-B14F-4D97-AF65-F5344CB8AC3E}">
        <p14:creationId xmlns:p14="http://schemas.microsoft.com/office/powerpoint/2010/main" val="629573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II/ ÊTRE EN STRUCTURE (PRÉCISER) À CORNEILLE M’A PERMIS D’APPRENDRE À GÉRER LA MALADIE OU LA BLESSURE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ON APPREND À SE REPOSER LORSQU’ON EST BLESSER</a:t>
            </a:r>
          </a:p>
          <a:p>
            <a:r>
              <a:rPr lang="fr-FR" dirty="0"/>
              <a:t>REPRENDRE DOUCEMENT (RÉHATLÉTISATION)</a:t>
            </a:r>
          </a:p>
          <a:p>
            <a:r>
              <a:rPr lang="fr-FR" dirty="0"/>
              <a:t>ON APPREND À FAIRE MALGRÉ CERTAINES BLESSURES (FAIBLE GRAVITÉ)</a:t>
            </a:r>
          </a:p>
          <a:p>
            <a:r>
              <a:rPr lang="fr-FR" dirty="0"/>
              <a:t>INCLURE DES PHOTOS, VIDÉOS</a:t>
            </a:r>
            <a:r>
              <a:rPr lang="mr-IN" dirty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6174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II/ CE QUE JE VIS EN STRUCTURE EST EN LIEN AVEC CE QUE J’APPRENDS EN COURS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ON PEUT ÊTRE MALADE ET TOUT DE MÊME SUIVRE LE COURS</a:t>
            </a:r>
          </a:p>
          <a:p>
            <a:r>
              <a:rPr lang="fr-FR" dirty="0"/>
              <a:t>TRAVAIL AVEC L’INFIRMIÈRE SUR LA SEXUALITÉ</a:t>
            </a:r>
          </a:p>
          <a:p>
            <a:r>
              <a:rPr lang="fr-FR" dirty="0"/>
              <a:t>GROUPE DE THÉÂTRE SUR LE HOOLIGANISME</a:t>
            </a:r>
          </a:p>
        </p:txBody>
      </p:sp>
    </p:spTree>
    <p:extLst>
      <p:ext uri="{BB962C8B-B14F-4D97-AF65-F5344CB8AC3E}">
        <p14:creationId xmlns:p14="http://schemas.microsoft.com/office/powerpoint/2010/main" val="1355553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90575B-E74F-BF44-ADD9-C7495288D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DB8E30-98AD-E943-AD6E-B4BC60E83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CROISER AVEC LE PARCOURS CITOYEN</a:t>
            </a:r>
          </a:p>
          <a:p>
            <a:endParaRPr lang="fr-FR" dirty="0"/>
          </a:p>
          <a:p>
            <a:r>
              <a:rPr lang="fr-FR" dirty="0"/>
              <a:t>ÊTRE EN BONNE SANTÉ: ATTOUT POUR LA SOCIÉTÉ, ON N’EST PAS UNE CHARGE</a:t>
            </a:r>
          </a:p>
        </p:txBody>
      </p:sp>
    </p:spTree>
    <p:extLst>
      <p:ext uri="{BB962C8B-B14F-4D97-AF65-F5344CB8AC3E}">
        <p14:creationId xmlns:p14="http://schemas.microsoft.com/office/powerpoint/2010/main" val="2317265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 FINAL, L’APPORT POUR MOI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RÉALISER UNE SYNTHÈSE SUR CE POINT EN LIEN LE CONTEXTE SPÉCIFIQUE (LA STRUCTURE SPORTIVE) ET LES AUTRES EXEMPLES PRIS À CORNEILLE ET VU DANS DIFFÉRENTES DISCIPLINES.</a:t>
            </a:r>
          </a:p>
        </p:txBody>
      </p:sp>
    </p:spTree>
    <p:extLst>
      <p:ext uri="{BB962C8B-B14F-4D97-AF65-F5344CB8AC3E}">
        <p14:creationId xmlns:p14="http://schemas.microsoft.com/office/powerpoint/2010/main" val="126755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 FINAL, APRÈS CE PARCOURS À CORNEILLE, C’EST QUOI ÊTRE EN BONNE SANTÉ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0494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86472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DE VOUS MÊME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NOM</a:t>
            </a:r>
          </a:p>
          <a:p>
            <a:r>
              <a:rPr lang="fr-FR" dirty="0"/>
              <a:t>ÂGE</a:t>
            </a:r>
          </a:p>
          <a:p>
            <a:r>
              <a:rPr lang="fr-FR" dirty="0"/>
              <a:t>SPORT PRATIQUÉ</a:t>
            </a:r>
          </a:p>
          <a:p>
            <a:r>
              <a:rPr lang="fr-FR" dirty="0"/>
              <a:t>INCLURE UNE PHOTO DE VOUS EN TENUE</a:t>
            </a:r>
            <a:r>
              <a:rPr lang="mr-IN" dirty="0"/>
              <a:t>…</a:t>
            </a:r>
            <a:r>
              <a:rPr lang="fr-FR" dirty="0"/>
              <a:t> </a:t>
            </a:r>
          </a:p>
          <a:p>
            <a:r>
              <a:rPr lang="fr-FR" dirty="0"/>
              <a:t>DEPUIS QUAND VOUS PRATIQUEZ LE SPORT, DEPUIS QUAND VOUS ÊTES À CORNEILLE</a:t>
            </a:r>
          </a:p>
          <a:p>
            <a:r>
              <a:rPr lang="fr-FR" dirty="0"/>
              <a:t>INTERNE/DP ETC</a:t>
            </a:r>
            <a:r>
              <a:rPr lang="mr-IN" dirty="0"/>
              <a:t>…</a:t>
            </a:r>
            <a:endParaRPr lang="fr-FR" dirty="0"/>
          </a:p>
          <a:p>
            <a:r>
              <a:rPr lang="fr-FR" dirty="0"/>
              <a:t>METTRE CE QUI VOUS SEMBLE IMPORTANT SUR VOUS</a:t>
            </a:r>
          </a:p>
        </p:txBody>
      </p:sp>
    </p:spTree>
    <p:extLst>
      <p:ext uri="{BB962C8B-B14F-4D97-AF65-F5344CB8AC3E}">
        <p14:creationId xmlns:p14="http://schemas.microsoft.com/office/powerpoint/2010/main" val="473519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POURQUOI J’AI CHOISI CE PARCOURS?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DE01DFC-5A23-D545-B463-718FC707B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LA SANTÉ SELON L’OMS (ORGANISME MONDIAL DE LA SANTÉ)</a:t>
            </a:r>
          </a:p>
          <a:p>
            <a:endParaRPr lang="fr-FR" dirty="0"/>
          </a:p>
          <a:p>
            <a:pPr marL="0" indent="0" algn="ctr">
              <a:buNone/>
            </a:pPr>
            <a:r>
              <a:rPr lang="fr-FR" i="1" dirty="0"/>
              <a:t>La </a:t>
            </a:r>
            <a:r>
              <a:rPr lang="fr-FR" b="1" i="1" dirty="0"/>
              <a:t>santé</a:t>
            </a:r>
            <a:r>
              <a:rPr lang="fr-FR" i="1" dirty="0"/>
              <a:t> est un état de complet bien-être physique, mental et social, et ne consiste pas seulement en une absence de maladie ou d'infirmité</a:t>
            </a:r>
            <a:r>
              <a:rPr lang="fr-FR" dirty="0"/>
              <a:t>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2 AXES DANS LE PARCOURS</a:t>
            </a:r>
          </a:p>
          <a:p>
            <a:pPr marL="0" indent="0" algn="ctr">
              <a:buNone/>
            </a:pPr>
            <a:endParaRPr lang="fr-FR" dirty="0"/>
          </a:p>
          <a:p>
            <a:pPr algn="ctr"/>
            <a:r>
              <a:rPr lang="fr-FR" dirty="0"/>
              <a:t>APPRENDRE À PRENDRE SOIN DE SA SANTÉ</a:t>
            </a:r>
          </a:p>
          <a:p>
            <a:pPr algn="ctr"/>
            <a:r>
              <a:rPr lang="fr-FR" dirty="0"/>
              <a:t>GESTION DES MALADIES</a:t>
            </a:r>
          </a:p>
        </p:txBody>
      </p:sp>
    </p:spTree>
    <p:extLst>
      <p:ext uri="{BB962C8B-B14F-4D97-AF65-F5344CB8AC3E}">
        <p14:creationId xmlns:p14="http://schemas.microsoft.com/office/powerpoint/2010/main" val="1146974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I/ ÊTRE EN STRUCTURE (PRÉCISER) À CORNEILLE M’A PERMIS D’APPRENDRE À PRENDRE SOIN DE MA SANTÉ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ON APPREND À VIVRE ENSEMBLE (DIMENSION SOCIALE)</a:t>
            </a:r>
          </a:p>
          <a:p>
            <a:r>
              <a:rPr lang="fr-FR" dirty="0"/>
              <a:t>ON APPREND À GÉRER SES ÉMOTIONS</a:t>
            </a:r>
          </a:p>
          <a:p>
            <a:r>
              <a:rPr lang="fr-FR" dirty="0"/>
              <a:t>ON TRAVAIL EN FONCTION DE SES CAPACITÉS</a:t>
            </a:r>
          </a:p>
          <a:p>
            <a:r>
              <a:rPr lang="fr-FR" dirty="0"/>
              <a:t>ON APPREND À SE REPOSER, L’HYGIÈNE DE VIE DU SPORTIF</a:t>
            </a:r>
          </a:p>
          <a:p>
            <a:r>
              <a:rPr lang="fr-FR" dirty="0"/>
              <a:t>…</a:t>
            </a:r>
          </a:p>
          <a:p>
            <a:endParaRPr lang="fr-FR" dirty="0"/>
          </a:p>
          <a:p>
            <a:r>
              <a:rPr lang="fr-FR" dirty="0"/>
              <a:t>INCLURE DES EXEMPLES</a:t>
            </a:r>
          </a:p>
        </p:txBody>
      </p:sp>
    </p:spTree>
    <p:extLst>
      <p:ext uri="{BB962C8B-B14F-4D97-AF65-F5344CB8AC3E}">
        <p14:creationId xmlns:p14="http://schemas.microsoft.com/office/powerpoint/2010/main" val="2100840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Apprendre à vivre en société, c’est participer à son évolution sans être une contrainte (croisement avec le parcours santé)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Sur le plan de la santé, problématique actuelle est le surpoids, les problèmes de dos</a:t>
            </a:r>
            <a:r>
              <a:rPr lang="mr-IN" dirty="0"/>
              <a:t>…</a:t>
            </a:r>
            <a:r>
              <a:rPr lang="fr-FR" dirty="0"/>
              <a:t> l’activité physique est nécessaire. D’ailleurs depuis le 1</a:t>
            </a:r>
            <a:r>
              <a:rPr lang="fr-FR" baseline="30000" dirty="0"/>
              <a:t>er</a:t>
            </a:r>
            <a:r>
              <a:rPr lang="fr-FR" dirty="0"/>
              <a:t> mars 2017 le sport peut être prescrit par les médecins.</a:t>
            </a:r>
          </a:p>
          <a:p>
            <a:endParaRPr lang="fr-FR" dirty="0"/>
          </a:p>
          <a:p>
            <a:r>
              <a:rPr lang="fr-FR" dirty="0"/>
              <a:t>Indiquez les éléments qui vont vous permettre de rester en bonne santé: éléments de diététique abordés, la prévention, ce qu’on fait en cas de blessure</a:t>
            </a:r>
            <a:r>
              <a:rPr lang="mr-IN" dirty="0"/>
              <a:t>…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9100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vie en groupe: comment on construit une culture spécifique (BB, TT, Judo </a:t>
            </a:r>
            <a:r>
              <a:rPr lang="fr-FR" dirty="0" err="1"/>
              <a:t>etc</a:t>
            </a:r>
            <a:r>
              <a:rPr lang="mr-IN" dirty="0"/>
              <a:t>…</a:t>
            </a:r>
            <a:r>
              <a:rPr lang="fr-FR" dirty="0"/>
              <a:t>) dans la société (croiser parcours culturel)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Expliquer en quoi votre groupe est spécifique, ce qui vous différencie des autres.</a:t>
            </a:r>
          </a:p>
          <a:p>
            <a:endParaRPr lang="fr-FR" dirty="0"/>
          </a:p>
          <a:p>
            <a:r>
              <a:rPr lang="fr-FR" dirty="0"/>
              <a:t>Comment faites vous pour concilier cette culture avec la culture exigée à l’école: ex: jeu de combats tolérés en judo qu’on ne fait pas dans la cours</a:t>
            </a:r>
            <a:r>
              <a:rPr lang="mr-IN"/>
              <a:t>…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654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I/ CE QUE JE VIS EN STRUCTURE EST EN LIEN AVEC CE QUE J’APPRENDS EN COURS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ÉCHAUFFEMENT EN EPS</a:t>
            </a:r>
          </a:p>
          <a:p>
            <a:r>
              <a:rPr lang="fr-FR" dirty="0"/>
              <a:t>LE CORPS HUMAIN EN SVT</a:t>
            </a:r>
            <a:r>
              <a:rPr lang="mr-IN" dirty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7066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 FINAL, L’APPORT POUR MOI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RÉALISER UNE SYNTHÈSE SUR CE POINT EN LIEN LE CONTEXTE SPÉCIFIQUE (LA STRUCTURE SPORTIVE) ET LES AUTRES EXEMPLES PRIS À CORNEILLE ET VU DANS DIFFÉRENTES DISCIPLINES.</a:t>
            </a:r>
          </a:p>
        </p:txBody>
      </p:sp>
    </p:spTree>
    <p:extLst>
      <p:ext uri="{BB962C8B-B14F-4D97-AF65-F5344CB8AC3E}">
        <p14:creationId xmlns:p14="http://schemas.microsoft.com/office/powerpoint/2010/main" val="4379544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550</Words>
  <Application>Microsoft Macintosh PowerPoint</Application>
  <PresentationFormat>Grand écran</PresentationFormat>
  <Paragraphs>56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Mangal</vt:lpstr>
      <vt:lpstr>Thème Office</vt:lpstr>
      <vt:lpstr>ORAL DNB</vt:lpstr>
      <vt:lpstr>PLAN</vt:lpstr>
      <vt:lpstr>PRÉSENTATION DE VOUS MÊME</vt:lpstr>
      <vt:lpstr>POURQUOI J’AI CHOISI CE PARCOURS?</vt:lpstr>
      <vt:lpstr>I/ ÊTRE EN STRUCTURE (PRÉCISER) À CORNEILLE M’A PERMIS D’APPRENDRE À PRENDRE SOIN DE MA SANTÉ</vt:lpstr>
      <vt:lpstr>Apprendre à vivre en société, c’est participer à son évolution sans être une contrainte (croisement avec le parcours santé)</vt:lpstr>
      <vt:lpstr>La vie en groupe: comment on construit une culture spécifique (BB, TT, Judo etc…) dans la société (croiser parcours culturel)</vt:lpstr>
      <vt:lpstr>I/ CE QUE JE VIS EN STRUCTURE EST EN LIEN AVEC CE QUE J’APPRENDS EN COURS</vt:lpstr>
      <vt:lpstr>AU FINAL, L’APPORT POUR MOI</vt:lpstr>
      <vt:lpstr>II/ ÊTRE EN STRUCTURE (PRÉCISER) À CORNEILLE M’A PERMIS D’APPRENDRE À GÉRER LA MALADIE OU LA BLESSURE</vt:lpstr>
      <vt:lpstr>II/ CE QUE JE VIS EN STRUCTURE EST EN LIEN AVEC CE QUE J’APPRENDS EN COURS</vt:lpstr>
      <vt:lpstr>Présentation PowerPoint</vt:lpstr>
      <vt:lpstr>AU FINAL, L’APPORT POUR MOI</vt:lpstr>
      <vt:lpstr>AU FINAL, APRÈS CE PARCOURS À CORNEILLE, C’EST QUOI ÊTRE EN BONNE SANTÉ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DNB 2017</dc:title>
  <dc:creator>Utilisateur de Microsoft Office</dc:creator>
  <cp:lastModifiedBy>Utilisateur Microsoft Office</cp:lastModifiedBy>
  <cp:revision>7</cp:revision>
  <dcterms:created xsi:type="dcterms:W3CDTF">2017-03-11T14:31:22Z</dcterms:created>
  <dcterms:modified xsi:type="dcterms:W3CDTF">2020-03-18T14:24:55Z</dcterms:modified>
</cp:coreProperties>
</file>