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72" r:id="rId10"/>
    <p:sldId id="271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/>
    <p:restoredTop sz="94145"/>
  </p:normalViewPr>
  <p:slideViewPr>
    <p:cSldViewPr snapToGrid="0" snapToObjects="1">
      <p:cViewPr varScale="1">
        <p:scale>
          <a:sx n="73" d="100"/>
          <a:sy n="73" d="100"/>
        </p:scale>
        <p:origin x="20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0FAF8-BCC1-B545-B2CA-24536F4A875F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4F2EE-F2AB-8543-BCA1-0B342A022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034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41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80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17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48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78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74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48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5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83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71F7-7142-814D-BD89-BF6D744D481C}" type="datetimeFigureOut">
              <a:rPr lang="fr-FR" smtClean="0"/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3EE70-6970-4049-B23C-80D6843FE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35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ORAL DNB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i="1" dirty="0"/>
              <a:t>PARCOURS ÉDUCATIF CITOYEN</a:t>
            </a:r>
          </a:p>
        </p:txBody>
      </p:sp>
    </p:spTree>
    <p:extLst>
      <p:ext uri="{BB962C8B-B14F-4D97-AF65-F5344CB8AC3E}">
        <p14:creationId xmlns:p14="http://schemas.microsoft.com/office/powerpoint/2010/main" val="62957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Apprendre à vivre en société, c’est participer à son évolution sans être une contrainte (croisement avec le parcours santé)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Sur le plan de la santé, problématique actuelle est le surpoids, les problèmes de dos</a:t>
            </a:r>
            <a:r>
              <a:rPr lang="mr-IN" dirty="0"/>
              <a:t>…</a:t>
            </a:r>
            <a:r>
              <a:rPr lang="fr-FR" dirty="0"/>
              <a:t> l’activité physique est nécessaire. D’ailleurs depuis le 1</a:t>
            </a:r>
            <a:r>
              <a:rPr lang="fr-FR" baseline="30000" dirty="0"/>
              <a:t>er</a:t>
            </a:r>
            <a:r>
              <a:rPr lang="fr-FR" dirty="0"/>
              <a:t> mars 2017 le sport peut être prescrit par les médecins.</a:t>
            </a:r>
          </a:p>
          <a:p>
            <a:endParaRPr lang="fr-FR" dirty="0"/>
          </a:p>
          <a:p>
            <a:r>
              <a:rPr lang="fr-FR" dirty="0"/>
              <a:t>Indiquez les éléments qui vont vous permettre de rester en bonne santé: éléments de diététique abordés, la prévention, ce qu’on fait en cas de blessure</a:t>
            </a:r>
            <a:r>
              <a:rPr lang="mr-IN" dirty="0"/>
              <a:t>…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9100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I/ CE QUE JE VIS EN STRUCTURE EST EN LIEN AVEC CE QUE J’APPRENDS EN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FONCTIONNEMENT DANS LA CLASSE</a:t>
            </a:r>
          </a:p>
          <a:p>
            <a:r>
              <a:rPr lang="fr-FR" dirty="0"/>
              <a:t>QUELQUES FOIS JE SUIS TUTEUR, J’AIDE OU JE ME FAIS AIDER</a:t>
            </a:r>
          </a:p>
          <a:p>
            <a:r>
              <a:rPr lang="fr-FR" dirty="0"/>
              <a:t>JE SAIS ENTENDRE LORSQUE ÇA NE VA PAS</a:t>
            </a:r>
          </a:p>
          <a:p>
            <a:r>
              <a:rPr lang="fr-FR" dirty="0"/>
              <a:t>J’ESSAIE DE FAIRE AVANCER LE GROUPE</a:t>
            </a:r>
          </a:p>
        </p:txBody>
      </p:sp>
    </p:spTree>
    <p:extLst>
      <p:ext uri="{BB962C8B-B14F-4D97-AF65-F5344CB8AC3E}">
        <p14:creationId xmlns:p14="http://schemas.microsoft.com/office/powerpoint/2010/main" val="1355553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FINAL, L’APPORT POUR MOI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RÉALISER UNE SYNTHÈSE SUR CE POINT EN LIEN LE CONTEXTE SPÉCIFIQUE (LA STRUCTURE SPORTIVE) ET LES AUTRES EXEMPLES PRIS À CORNEILLE ET VU DANS DIFFÉRENTES DISCIPLINES.</a:t>
            </a:r>
          </a:p>
        </p:txBody>
      </p:sp>
    </p:spTree>
    <p:extLst>
      <p:ext uri="{BB962C8B-B14F-4D97-AF65-F5344CB8AC3E}">
        <p14:creationId xmlns:p14="http://schemas.microsoft.com/office/powerpoint/2010/main" val="126755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PERSONNELLE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J’AI APPRÉCIÉ ÊTRE EN STRCTURE</a:t>
            </a:r>
            <a:r>
              <a:rPr lang="mr-IN" dirty="0"/>
              <a:t>…</a:t>
            </a:r>
            <a:r>
              <a:rPr lang="fr-FR" dirty="0"/>
              <a:t> MALGRÉ DES MOMENTS DIFFICILES (BLESSURES, MANQUE DE RÉUSSITE</a:t>
            </a:r>
            <a:r>
              <a:rPr lang="mr-IN" dirty="0"/>
              <a:t>…</a:t>
            </a:r>
            <a:r>
              <a:rPr lang="fr-FR" dirty="0"/>
              <a:t>)</a:t>
            </a:r>
          </a:p>
          <a:p>
            <a:r>
              <a:rPr lang="fr-FR" dirty="0"/>
              <a:t>J’AI PASSÉ X ANNÉES À CORNEILLE, CE QUI M’A PLUS</a:t>
            </a:r>
            <a:r>
              <a:rPr lang="mr-IN" dirty="0"/>
              <a:t>…</a:t>
            </a:r>
            <a:r>
              <a:rPr lang="fr-FR" dirty="0"/>
              <a:t> CE QUE JE N’AI PAS AIMÉ</a:t>
            </a:r>
            <a:r>
              <a:rPr lang="mr-IN" dirty="0"/>
              <a:t>…</a:t>
            </a:r>
            <a:endParaRPr lang="fr-FR" dirty="0"/>
          </a:p>
          <a:p>
            <a:endParaRPr lang="fr-FR" dirty="0"/>
          </a:p>
          <a:p>
            <a:r>
              <a:rPr lang="fr-FR" dirty="0"/>
              <a:t>AU FINAL CE QUE J’EN RETIRE</a:t>
            </a:r>
          </a:p>
        </p:txBody>
      </p:sp>
    </p:spTree>
    <p:extLst>
      <p:ext uri="{BB962C8B-B14F-4D97-AF65-F5344CB8AC3E}">
        <p14:creationId xmlns:p14="http://schemas.microsoft.com/office/powerpoint/2010/main" val="736141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FINAL, QUEL CITOYEN JE VEUX ÊTRE DEMAIN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0494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66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86472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VOUS MÊME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NOM</a:t>
            </a:r>
          </a:p>
          <a:p>
            <a:r>
              <a:rPr lang="fr-FR" dirty="0"/>
              <a:t>ÂGE</a:t>
            </a:r>
          </a:p>
          <a:p>
            <a:r>
              <a:rPr lang="fr-FR" dirty="0"/>
              <a:t>SPORT PRATIQUÉ</a:t>
            </a:r>
          </a:p>
          <a:p>
            <a:r>
              <a:rPr lang="fr-FR" dirty="0"/>
              <a:t>INCLURE UNE PHOTO DE VOUS EN TENUE</a:t>
            </a:r>
            <a:r>
              <a:rPr lang="mr-IN" dirty="0"/>
              <a:t>…</a:t>
            </a:r>
            <a:r>
              <a:rPr lang="fr-FR" dirty="0"/>
              <a:t> </a:t>
            </a:r>
          </a:p>
          <a:p>
            <a:r>
              <a:rPr lang="fr-FR" dirty="0"/>
              <a:t>DEPUIS QUAND VOUS PRATIQUEZ LE SPORT, DEPUIS QUAND VOUS ÊTES À CORNEILLE</a:t>
            </a:r>
          </a:p>
          <a:p>
            <a:r>
              <a:rPr lang="fr-FR" dirty="0"/>
              <a:t>INTERNE/DP ETC</a:t>
            </a:r>
            <a:r>
              <a:rPr lang="mr-IN" dirty="0"/>
              <a:t>…</a:t>
            </a:r>
            <a:endParaRPr lang="fr-FR" dirty="0"/>
          </a:p>
          <a:p>
            <a:r>
              <a:rPr lang="fr-FR" dirty="0"/>
              <a:t>METTRE CE QUI VOUS SEMBLE IMPORTANT SUR VOUS</a:t>
            </a:r>
          </a:p>
        </p:txBody>
      </p:sp>
    </p:spTree>
    <p:extLst>
      <p:ext uri="{BB962C8B-B14F-4D97-AF65-F5344CB8AC3E}">
        <p14:creationId xmlns:p14="http://schemas.microsoft.com/office/powerpoint/2010/main" val="47351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J’AI CHOISI CE PARCOURS?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ÊTRE CITOYEN C’EST À LA FOIS AVOIR UN STATUT JURIDIQUE (DROITS, DEVOIRS) MAIS AUSSI PARTICIPER À LA VIE SOCIALE.</a:t>
            </a:r>
          </a:p>
          <a:p>
            <a:r>
              <a:rPr lang="fr-FR" dirty="0"/>
              <a:t>ÊTRE À CORNEILLE ET SPÉCIFIQUEMENT EN STRUCTURE SPORTIVE M’A AIDÉ À APPRÉHENDER CES DEUX DIMENSIONS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VOUS POUVEZ ÉLARGIR, COMPLÉTER ETC</a:t>
            </a:r>
            <a:r>
              <a:rPr lang="mr-IN" dirty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97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I/ ÊTRE EN STRUCTURE (PRÉCISER) À CORNEILLE M’A PERMIS DE ME FORMER À DEVENIR UN CITOYEN PLUS TARD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APPREND À VIVRE AVEC DES DROITS ET DES DEVOIRS</a:t>
            </a:r>
          </a:p>
          <a:p>
            <a:r>
              <a:rPr lang="fr-FR" dirty="0"/>
              <a:t>DÉLÉGUÉ</a:t>
            </a:r>
          </a:p>
          <a:p>
            <a:r>
              <a:rPr lang="fr-FR" dirty="0"/>
              <a:t>REPRÉSENTANT INTERNAT</a:t>
            </a:r>
            <a:r>
              <a:rPr lang="mr-IN" dirty="0"/>
              <a:t>…</a:t>
            </a:r>
            <a:endParaRPr lang="fr-FR" dirty="0"/>
          </a:p>
          <a:p>
            <a:r>
              <a:rPr lang="fr-FR" dirty="0"/>
              <a:t>CONFÉRENCE MJS SUR LA CITOYENNETÉ</a:t>
            </a:r>
          </a:p>
          <a:p>
            <a:r>
              <a:rPr lang="fr-FR" dirty="0"/>
              <a:t>TITRE JO ARBITRAGE UNSS</a:t>
            </a:r>
          </a:p>
          <a:p>
            <a:endParaRPr lang="fr-FR" dirty="0"/>
          </a:p>
          <a:p>
            <a:r>
              <a:rPr lang="fr-FR" dirty="0"/>
              <a:t>INCLURE DES EXEMPLES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748" y="2994212"/>
            <a:ext cx="4388503" cy="318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4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I/ CE QUE JE VIS EN STRUCTURE EST EN LIEN AVEC CE QUE J’APPRENDS EN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DÉLÉGUÉ DE CLASSE</a:t>
            </a:r>
          </a:p>
          <a:p>
            <a:r>
              <a:rPr lang="fr-FR" dirty="0"/>
              <a:t>LES RÈGLES À L’ÉCOLE</a:t>
            </a:r>
            <a:r>
              <a:rPr lang="mr-IN" dirty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706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FINAL, L’APPORT POUR MOI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RÉALISER UNE SYNTHÈSE SUR CE POINT EN LIEN LE CONTEXTE SPÉCIFIQUE (LA STRUCTURE SPORTIVE) ET LES AUTRES EXEMPLES PRIS À CORNEILLE ET VU DANS DIFFÉRENTES DISCIPLINES.</a:t>
            </a:r>
          </a:p>
        </p:txBody>
      </p:sp>
    </p:spTree>
    <p:extLst>
      <p:ext uri="{BB962C8B-B14F-4D97-AF65-F5344CB8AC3E}">
        <p14:creationId xmlns:p14="http://schemas.microsoft.com/office/powerpoint/2010/main" val="437954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I/ ÊTRE EN STRUCTURE (PRÉCISER) À CORNEILLE M’A PERMIS DE MIEUX ME PRAPARER À VIVRE EN SOCIÉTÉ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ON APPREND À VIVRE EN GROUPE</a:t>
            </a:r>
          </a:p>
          <a:p>
            <a:r>
              <a:rPr lang="fr-FR" dirty="0"/>
              <a:t>INTERNAT</a:t>
            </a:r>
          </a:p>
          <a:p>
            <a:r>
              <a:rPr lang="fr-FR" dirty="0"/>
              <a:t>NOMBRE D’HEURES PASSÉES ENSEMBLE</a:t>
            </a:r>
          </a:p>
          <a:p>
            <a:r>
              <a:rPr lang="fr-FR" dirty="0"/>
              <a:t>INCLURE DES PHOTOS, VIDÉOS</a:t>
            </a:r>
            <a:r>
              <a:rPr lang="mr-IN" dirty="0"/>
              <a:t>…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894" y="4001294"/>
            <a:ext cx="5698587" cy="318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7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vie en groupe: comment on construit une culture spécifique (BB, TT, Judo </a:t>
            </a:r>
            <a:r>
              <a:rPr lang="fr-FR" dirty="0" err="1"/>
              <a:t>etc</a:t>
            </a:r>
            <a:r>
              <a:rPr lang="mr-IN" dirty="0"/>
              <a:t>…</a:t>
            </a:r>
            <a:r>
              <a:rPr lang="fr-FR" dirty="0"/>
              <a:t>) dans la société (croiser parcours culturel)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Expliquer en quoi votre groupe est spécifique, ce qui vous différencie des autres.</a:t>
            </a:r>
          </a:p>
          <a:p>
            <a:endParaRPr lang="fr-FR" dirty="0"/>
          </a:p>
          <a:p>
            <a:r>
              <a:rPr lang="fr-FR" dirty="0"/>
              <a:t>Comment faites vous pour concilier cette culture avec la culture exigée à l’école: ex: jeu de combats tolérés en judo qu’on ne fait pas dans la cours</a:t>
            </a:r>
            <a:r>
              <a:rPr lang="mr-IN"/>
              <a:t>…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6541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543</Words>
  <Application>Microsoft Macintosh PowerPoint</Application>
  <PresentationFormat>Grand écran</PresentationFormat>
  <Paragraphs>58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Mangal</vt:lpstr>
      <vt:lpstr>Thème Office</vt:lpstr>
      <vt:lpstr>ORAL DNB</vt:lpstr>
      <vt:lpstr>PLAN</vt:lpstr>
      <vt:lpstr>PRÉSENTATION DE VOUS MÊME</vt:lpstr>
      <vt:lpstr>POURQUOI J’AI CHOISI CE PARCOURS?</vt:lpstr>
      <vt:lpstr>I/ ÊTRE EN STRUCTURE (PRÉCISER) À CORNEILLE M’A PERMIS DE ME FORMER À DEVENIR UN CITOYEN PLUS TARD</vt:lpstr>
      <vt:lpstr>I/ CE QUE JE VIS EN STRUCTURE EST EN LIEN AVEC CE QUE J’APPRENDS EN COURS</vt:lpstr>
      <vt:lpstr>AU FINAL, L’APPORT POUR MOI</vt:lpstr>
      <vt:lpstr>I/ ÊTRE EN STRUCTURE (PRÉCISER) À CORNEILLE M’A PERMIS DE MIEUX ME PRAPARER À VIVRE EN SOCIÉTÉ</vt:lpstr>
      <vt:lpstr>La vie en groupe: comment on construit une culture spécifique (BB, TT, Judo etc…) dans la société (croiser parcours culturel)</vt:lpstr>
      <vt:lpstr>Apprendre à vivre en société, c’est participer à son évolution sans être une contrainte (croisement avec le parcours santé)</vt:lpstr>
      <vt:lpstr>I/ CE QUE JE VIS EN STRUCTURE EST EN LIEN AVEC CE QUE J’APPRENDS EN COURS</vt:lpstr>
      <vt:lpstr>AU FINAL, L’APPORT POUR MOI</vt:lpstr>
      <vt:lpstr>ANALYSE PERSONNELLE</vt:lpstr>
      <vt:lpstr>AU FINAL, QUEL CITOYEN JE VEUX ÊTRE DEMAIN</vt:lpstr>
      <vt:lpstr>CONCLUSION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DNB 2017</dc:title>
  <dc:creator>Utilisateur de Microsoft Office</dc:creator>
  <cp:lastModifiedBy>Utilisateur Microsoft Office</cp:lastModifiedBy>
  <cp:revision>6</cp:revision>
  <dcterms:created xsi:type="dcterms:W3CDTF">2017-03-11T14:31:22Z</dcterms:created>
  <dcterms:modified xsi:type="dcterms:W3CDTF">2020-03-18T14:29:50Z</dcterms:modified>
</cp:coreProperties>
</file>