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12192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869" y="29"/>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317996"/>
            <a:ext cx="12193270" cy="540385"/>
          </a:xfrm>
          <a:custGeom>
            <a:avLst/>
            <a:gdLst/>
            <a:ahLst/>
            <a:cxnLst/>
            <a:rect l="l" t="t" r="r" b="b"/>
            <a:pathLst>
              <a:path w="12193270" h="540384">
                <a:moveTo>
                  <a:pt x="0" y="540003"/>
                </a:moveTo>
                <a:lnTo>
                  <a:pt x="12193193" y="540003"/>
                </a:lnTo>
                <a:lnTo>
                  <a:pt x="12193193" y="0"/>
                </a:lnTo>
                <a:lnTo>
                  <a:pt x="0" y="0"/>
                </a:lnTo>
                <a:lnTo>
                  <a:pt x="0" y="540003"/>
                </a:lnTo>
                <a:close/>
              </a:path>
            </a:pathLst>
          </a:custGeom>
          <a:solidFill>
            <a:srgbClr val="2E636A"/>
          </a:solidFill>
        </p:spPr>
        <p:txBody>
          <a:bodyPr wrap="square" lIns="0" tIns="0" rIns="0" bIns="0" rtlCol="0"/>
          <a:lstStyle/>
          <a:p>
            <a:endParaRPr/>
          </a:p>
        </p:txBody>
      </p:sp>
      <p:sp>
        <p:nvSpPr>
          <p:cNvPr id="2" name="Holder 2"/>
          <p:cNvSpPr>
            <a:spLocks noGrp="1"/>
          </p:cNvSpPr>
          <p:nvPr>
            <p:ph type="ctrTitle"/>
          </p:nvPr>
        </p:nvSpPr>
        <p:spPr>
          <a:xfrm>
            <a:off x="2930574" y="932399"/>
            <a:ext cx="6337200" cy="2839720"/>
          </a:xfrm>
          <a:prstGeom prst="rect">
            <a:avLst/>
          </a:prstGeom>
        </p:spPr>
        <p:txBody>
          <a:bodyPr wrap="square" lIns="0" tIns="0" rIns="0" bIns="0">
            <a:spAutoFit/>
          </a:bodyPr>
          <a:lstStyle>
            <a:lvl1pPr>
              <a:defRPr sz="6800" b="0" i="0">
                <a:solidFill>
                  <a:srgbClr val="EC6608"/>
                </a:solidFill>
                <a:latin typeface="SimplonBP-Light"/>
                <a:cs typeface="SimplonBP-Light"/>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6" name="Holder 6"/>
          <p:cNvSpPr>
            <a:spLocks noGrp="1"/>
          </p:cNvSpPr>
          <p:nvPr>
            <p:ph type="sldNum" sz="quarter" idx="7"/>
          </p:nvPr>
        </p:nvSpPr>
        <p:spPr/>
        <p:txBody>
          <a:bodyPr lIns="0" tIns="0" rIns="0" bIns="0"/>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0" i="0">
                <a:solidFill>
                  <a:schemeClr val="bg1"/>
                </a:solidFill>
                <a:latin typeface="Simplon BP"/>
                <a:cs typeface="Simplon BP"/>
              </a:defRPr>
            </a:lvl1pPr>
          </a:lstStyle>
          <a:p>
            <a:endParaRPr/>
          </a:p>
        </p:txBody>
      </p:sp>
      <p:sp>
        <p:nvSpPr>
          <p:cNvPr id="3" name="Holder 3"/>
          <p:cNvSpPr>
            <a:spLocks noGrp="1"/>
          </p:cNvSpPr>
          <p:nvPr>
            <p:ph type="body" idx="1"/>
          </p:nvPr>
        </p:nvSpPr>
        <p:spPr/>
        <p:txBody>
          <a:bodyPr lIns="0" tIns="0" rIns="0" bIns="0"/>
          <a:lstStyle>
            <a:lvl1pPr>
              <a:defRPr sz="1800" b="0" i="0">
                <a:solidFill>
                  <a:srgbClr val="2E636A"/>
                </a:solidFill>
                <a:latin typeface="Simplon BP"/>
                <a:cs typeface="Simplon BP"/>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6" name="Holder 6"/>
          <p:cNvSpPr>
            <a:spLocks noGrp="1"/>
          </p:cNvSpPr>
          <p:nvPr>
            <p:ph type="sldNum" sz="quarter" idx="7"/>
          </p:nvPr>
        </p:nvSpPr>
        <p:spPr/>
        <p:txBody>
          <a:bodyPr lIns="0" tIns="0" rIns="0" bIns="0"/>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0" i="0">
                <a:solidFill>
                  <a:schemeClr val="bg1"/>
                </a:solidFill>
                <a:latin typeface="Simplon BP"/>
                <a:cs typeface="Simplon BP"/>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7" name="Holder 7"/>
          <p:cNvSpPr>
            <a:spLocks noGrp="1"/>
          </p:cNvSpPr>
          <p:nvPr>
            <p:ph type="sldNum" sz="quarter" idx="7"/>
          </p:nvPr>
        </p:nvSpPr>
        <p:spPr/>
        <p:txBody>
          <a:bodyPr lIns="0" tIns="0" rIns="0" bIns="0"/>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40004" y="6420253"/>
            <a:ext cx="835660" cy="335915"/>
          </a:xfrm>
          <a:custGeom>
            <a:avLst/>
            <a:gdLst/>
            <a:ahLst/>
            <a:cxnLst/>
            <a:rect l="l" t="t" r="r" b="b"/>
            <a:pathLst>
              <a:path w="835660" h="335915">
                <a:moveTo>
                  <a:pt x="820864" y="325158"/>
                </a:moveTo>
                <a:lnTo>
                  <a:pt x="815289" y="325158"/>
                </a:lnTo>
                <a:lnTo>
                  <a:pt x="815581" y="330555"/>
                </a:lnTo>
                <a:lnTo>
                  <a:pt x="819569" y="334137"/>
                </a:lnTo>
                <a:lnTo>
                  <a:pt x="831888" y="334137"/>
                </a:lnTo>
                <a:lnTo>
                  <a:pt x="835190" y="331139"/>
                </a:lnTo>
                <a:lnTo>
                  <a:pt x="835190" y="328968"/>
                </a:lnTo>
                <a:lnTo>
                  <a:pt x="823048" y="328968"/>
                </a:lnTo>
                <a:lnTo>
                  <a:pt x="821194" y="327456"/>
                </a:lnTo>
                <a:lnTo>
                  <a:pt x="820864" y="325158"/>
                </a:lnTo>
                <a:close/>
              </a:path>
              <a:path w="835660" h="335915">
                <a:moveTo>
                  <a:pt x="830668" y="306158"/>
                </a:moveTo>
                <a:lnTo>
                  <a:pt x="820102" y="306158"/>
                </a:lnTo>
                <a:lnTo>
                  <a:pt x="815657" y="308648"/>
                </a:lnTo>
                <a:lnTo>
                  <a:pt x="815657" y="318084"/>
                </a:lnTo>
                <a:lnTo>
                  <a:pt x="817791" y="321005"/>
                </a:lnTo>
                <a:lnTo>
                  <a:pt x="828852" y="323875"/>
                </a:lnTo>
                <a:lnTo>
                  <a:pt x="829792" y="324739"/>
                </a:lnTo>
                <a:lnTo>
                  <a:pt x="829792" y="328117"/>
                </a:lnTo>
                <a:lnTo>
                  <a:pt x="828128" y="328968"/>
                </a:lnTo>
                <a:lnTo>
                  <a:pt x="835190" y="328968"/>
                </a:lnTo>
                <a:lnTo>
                  <a:pt x="835190" y="321665"/>
                </a:lnTo>
                <a:lnTo>
                  <a:pt x="832853" y="319100"/>
                </a:lnTo>
                <a:lnTo>
                  <a:pt x="823887" y="316763"/>
                </a:lnTo>
                <a:lnTo>
                  <a:pt x="822363" y="316382"/>
                </a:lnTo>
                <a:lnTo>
                  <a:pt x="821067" y="315683"/>
                </a:lnTo>
                <a:lnTo>
                  <a:pt x="821139" y="312140"/>
                </a:lnTo>
                <a:lnTo>
                  <a:pt x="822680" y="311327"/>
                </a:lnTo>
                <a:lnTo>
                  <a:pt x="834448" y="311327"/>
                </a:lnTo>
                <a:lnTo>
                  <a:pt x="834186" y="309346"/>
                </a:lnTo>
                <a:lnTo>
                  <a:pt x="830668" y="306158"/>
                </a:lnTo>
                <a:close/>
              </a:path>
              <a:path w="835660" h="335915">
                <a:moveTo>
                  <a:pt x="834448" y="311327"/>
                </a:moveTo>
                <a:lnTo>
                  <a:pt x="826757" y="311327"/>
                </a:lnTo>
                <a:lnTo>
                  <a:pt x="828738" y="312140"/>
                </a:lnTo>
                <a:lnTo>
                  <a:pt x="829221" y="313969"/>
                </a:lnTo>
                <a:lnTo>
                  <a:pt x="834796" y="313969"/>
                </a:lnTo>
                <a:lnTo>
                  <a:pt x="834448" y="311327"/>
                </a:lnTo>
                <a:close/>
              </a:path>
              <a:path w="835660" h="335915">
                <a:moveTo>
                  <a:pt x="834605" y="45808"/>
                </a:moveTo>
                <a:lnTo>
                  <a:pt x="699744" y="45808"/>
                </a:lnTo>
                <a:lnTo>
                  <a:pt x="699744" y="229374"/>
                </a:lnTo>
                <a:lnTo>
                  <a:pt x="834605" y="229374"/>
                </a:lnTo>
                <a:lnTo>
                  <a:pt x="834605" y="45808"/>
                </a:lnTo>
                <a:close/>
              </a:path>
              <a:path w="835660" h="335915">
                <a:moveTo>
                  <a:pt x="705485" y="306158"/>
                </a:moveTo>
                <a:lnTo>
                  <a:pt x="692327" y="306158"/>
                </a:lnTo>
                <a:lnTo>
                  <a:pt x="688454" y="310197"/>
                </a:lnTo>
                <a:lnTo>
                  <a:pt x="688454" y="330098"/>
                </a:lnTo>
                <a:lnTo>
                  <a:pt x="692327" y="334137"/>
                </a:lnTo>
                <a:lnTo>
                  <a:pt x="705891" y="334137"/>
                </a:lnTo>
                <a:lnTo>
                  <a:pt x="709764" y="330098"/>
                </a:lnTo>
                <a:lnTo>
                  <a:pt x="709764" y="328968"/>
                </a:lnTo>
                <a:lnTo>
                  <a:pt x="696163" y="328968"/>
                </a:lnTo>
                <a:lnTo>
                  <a:pt x="693864" y="327215"/>
                </a:lnTo>
                <a:lnTo>
                  <a:pt x="693864" y="313080"/>
                </a:lnTo>
                <a:lnTo>
                  <a:pt x="696163" y="311327"/>
                </a:lnTo>
                <a:lnTo>
                  <a:pt x="709413" y="311327"/>
                </a:lnTo>
                <a:lnTo>
                  <a:pt x="709282" y="309740"/>
                </a:lnTo>
                <a:lnTo>
                  <a:pt x="705485" y="306158"/>
                </a:lnTo>
                <a:close/>
              </a:path>
              <a:path w="835660" h="335915">
                <a:moveTo>
                  <a:pt x="709764" y="318198"/>
                </a:moveTo>
                <a:lnTo>
                  <a:pt x="699109" y="318198"/>
                </a:lnTo>
                <a:lnTo>
                  <a:pt x="699109" y="323380"/>
                </a:lnTo>
                <a:lnTo>
                  <a:pt x="704354" y="323380"/>
                </a:lnTo>
                <a:lnTo>
                  <a:pt x="704354" y="327215"/>
                </a:lnTo>
                <a:lnTo>
                  <a:pt x="702056" y="328968"/>
                </a:lnTo>
                <a:lnTo>
                  <a:pt x="709764" y="328968"/>
                </a:lnTo>
                <a:lnTo>
                  <a:pt x="709764" y="318198"/>
                </a:lnTo>
                <a:close/>
              </a:path>
              <a:path w="835660" h="335915">
                <a:moveTo>
                  <a:pt x="709413" y="311327"/>
                </a:moveTo>
                <a:lnTo>
                  <a:pt x="701687" y="311327"/>
                </a:lnTo>
                <a:lnTo>
                  <a:pt x="703795" y="312686"/>
                </a:lnTo>
                <a:lnTo>
                  <a:pt x="704278" y="315137"/>
                </a:lnTo>
                <a:lnTo>
                  <a:pt x="709726" y="315137"/>
                </a:lnTo>
                <a:lnTo>
                  <a:pt x="709413" y="311327"/>
                </a:lnTo>
                <a:close/>
              </a:path>
              <a:path w="835660" h="335915">
                <a:moveTo>
                  <a:pt x="694664" y="45808"/>
                </a:moveTo>
                <a:lnTo>
                  <a:pt x="559803" y="45808"/>
                </a:lnTo>
                <a:lnTo>
                  <a:pt x="559803" y="229374"/>
                </a:lnTo>
                <a:lnTo>
                  <a:pt x="694664" y="229374"/>
                </a:lnTo>
                <a:lnTo>
                  <a:pt x="694664" y="45808"/>
                </a:lnTo>
                <a:close/>
              </a:path>
              <a:path w="835660" h="335915">
                <a:moveTo>
                  <a:pt x="563499" y="300570"/>
                </a:moveTo>
                <a:lnTo>
                  <a:pt x="556475" y="300570"/>
                </a:lnTo>
                <a:lnTo>
                  <a:pt x="553453" y="304800"/>
                </a:lnTo>
                <a:lnTo>
                  <a:pt x="558330" y="304800"/>
                </a:lnTo>
                <a:lnTo>
                  <a:pt x="563499" y="300570"/>
                </a:lnTo>
                <a:close/>
              </a:path>
              <a:path w="835660" h="335915">
                <a:moveTo>
                  <a:pt x="554863" y="0"/>
                </a:moveTo>
                <a:lnTo>
                  <a:pt x="524510" y="0"/>
                </a:lnTo>
                <a:lnTo>
                  <a:pt x="524510" y="41313"/>
                </a:lnTo>
                <a:lnTo>
                  <a:pt x="554863" y="41313"/>
                </a:lnTo>
                <a:lnTo>
                  <a:pt x="554863" y="0"/>
                </a:lnTo>
                <a:close/>
              </a:path>
              <a:path w="835660" h="335915">
                <a:moveTo>
                  <a:pt x="519899" y="0"/>
                </a:moveTo>
                <a:lnTo>
                  <a:pt x="489546" y="0"/>
                </a:lnTo>
                <a:lnTo>
                  <a:pt x="489546" y="41313"/>
                </a:lnTo>
                <a:lnTo>
                  <a:pt x="519899" y="41313"/>
                </a:lnTo>
                <a:lnTo>
                  <a:pt x="519899" y="0"/>
                </a:lnTo>
                <a:close/>
              </a:path>
              <a:path w="835660" h="335915">
                <a:moveTo>
                  <a:pt x="484924" y="0"/>
                </a:moveTo>
                <a:lnTo>
                  <a:pt x="454571" y="0"/>
                </a:lnTo>
                <a:lnTo>
                  <a:pt x="454571" y="41313"/>
                </a:lnTo>
                <a:lnTo>
                  <a:pt x="484924" y="41313"/>
                </a:lnTo>
                <a:lnTo>
                  <a:pt x="484924" y="0"/>
                </a:lnTo>
                <a:close/>
              </a:path>
              <a:path w="835660" h="335915">
                <a:moveTo>
                  <a:pt x="449961" y="0"/>
                </a:moveTo>
                <a:lnTo>
                  <a:pt x="419608" y="0"/>
                </a:lnTo>
                <a:lnTo>
                  <a:pt x="419608" y="41313"/>
                </a:lnTo>
                <a:lnTo>
                  <a:pt x="449961" y="41313"/>
                </a:lnTo>
                <a:lnTo>
                  <a:pt x="449961" y="0"/>
                </a:lnTo>
                <a:close/>
              </a:path>
              <a:path w="835660" h="335915">
                <a:moveTo>
                  <a:pt x="414997" y="0"/>
                </a:moveTo>
                <a:lnTo>
                  <a:pt x="384644" y="0"/>
                </a:lnTo>
                <a:lnTo>
                  <a:pt x="384644" y="41313"/>
                </a:lnTo>
                <a:lnTo>
                  <a:pt x="414997" y="41313"/>
                </a:lnTo>
                <a:lnTo>
                  <a:pt x="414997" y="0"/>
                </a:lnTo>
                <a:close/>
              </a:path>
              <a:path w="835660" h="335915">
                <a:moveTo>
                  <a:pt x="380022" y="0"/>
                </a:moveTo>
                <a:lnTo>
                  <a:pt x="349669" y="0"/>
                </a:lnTo>
                <a:lnTo>
                  <a:pt x="349669" y="41313"/>
                </a:lnTo>
                <a:lnTo>
                  <a:pt x="380022" y="41313"/>
                </a:lnTo>
                <a:lnTo>
                  <a:pt x="380022" y="0"/>
                </a:lnTo>
                <a:close/>
              </a:path>
              <a:path w="835660" h="335915">
                <a:moveTo>
                  <a:pt x="345059" y="0"/>
                </a:moveTo>
                <a:lnTo>
                  <a:pt x="314706" y="0"/>
                </a:lnTo>
                <a:lnTo>
                  <a:pt x="314706" y="41313"/>
                </a:lnTo>
                <a:lnTo>
                  <a:pt x="345059" y="41313"/>
                </a:lnTo>
                <a:lnTo>
                  <a:pt x="345059" y="0"/>
                </a:lnTo>
                <a:close/>
              </a:path>
              <a:path w="835660" h="335915">
                <a:moveTo>
                  <a:pt x="310095" y="0"/>
                </a:moveTo>
                <a:lnTo>
                  <a:pt x="279742" y="0"/>
                </a:lnTo>
                <a:lnTo>
                  <a:pt x="279742" y="41313"/>
                </a:lnTo>
                <a:lnTo>
                  <a:pt x="310095" y="41313"/>
                </a:lnTo>
                <a:lnTo>
                  <a:pt x="310095" y="0"/>
                </a:lnTo>
                <a:close/>
              </a:path>
              <a:path w="835660" h="335915">
                <a:moveTo>
                  <a:pt x="275120" y="0"/>
                </a:moveTo>
                <a:lnTo>
                  <a:pt x="244767" y="0"/>
                </a:lnTo>
                <a:lnTo>
                  <a:pt x="244767" y="41313"/>
                </a:lnTo>
                <a:lnTo>
                  <a:pt x="275120" y="41313"/>
                </a:lnTo>
                <a:lnTo>
                  <a:pt x="275120" y="0"/>
                </a:lnTo>
                <a:close/>
              </a:path>
              <a:path w="835660" h="335915">
                <a:moveTo>
                  <a:pt x="240157" y="0"/>
                </a:moveTo>
                <a:lnTo>
                  <a:pt x="209804" y="0"/>
                </a:lnTo>
                <a:lnTo>
                  <a:pt x="209804" y="41313"/>
                </a:lnTo>
                <a:lnTo>
                  <a:pt x="240157" y="41313"/>
                </a:lnTo>
                <a:lnTo>
                  <a:pt x="240157" y="0"/>
                </a:lnTo>
                <a:close/>
              </a:path>
              <a:path w="835660" h="335915">
                <a:moveTo>
                  <a:pt x="205193" y="0"/>
                </a:moveTo>
                <a:lnTo>
                  <a:pt x="174840" y="0"/>
                </a:lnTo>
                <a:lnTo>
                  <a:pt x="174840" y="41313"/>
                </a:lnTo>
                <a:lnTo>
                  <a:pt x="205193" y="41313"/>
                </a:lnTo>
                <a:lnTo>
                  <a:pt x="205193" y="0"/>
                </a:lnTo>
                <a:close/>
              </a:path>
              <a:path w="835660" h="335915">
                <a:moveTo>
                  <a:pt x="170218" y="0"/>
                </a:moveTo>
                <a:lnTo>
                  <a:pt x="139865" y="0"/>
                </a:lnTo>
                <a:lnTo>
                  <a:pt x="139865" y="41313"/>
                </a:lnTo>
                <a:lnTo>
                  <a:pt x="170218" y="41313"/>
                </a:lnTo>
                <a:lnTo>
                  <a:pt x="170218" y="0"/>
                </a:lnTo>
                <a:close/>
              </a:path>
              <a:path w="835660" h="335915">
                <a:moveTo>
                  <a:pt x="135255" y="0"/>
                </a:moveTo>
                <a:lnTo>
                  <a:pt x="104902" y="0"/>
                </a:lnTo>
                <a:lnTo>
                  <a:pt x="104902" y="41313"/>
                </a:lnTo>
                <a:lnTo>
                  <a:pt x="135255" y="41313"/>
                </a:lnTo>
                <a:lnTo>
                  <a:pt x="135255" y="0"/>
                </a:lnTo>
                <a:close/>
              </a:path>
              <a:path w="835660" h="335915">
                <a:moveTo>
                  <a:pt x="100279" y="0"/>
                </a:moveTo>
                <a:lnTo>
                  <a:pt x="69926" y="0"/>
                </a:lnTo>
                <a:lnTo>
                  <a:pt x="69926" y="41313"/>
                </a:lnTo>
                <a:lnTo>
                  <a:pt x="100279" y="41313"/>
                </a:lnTo>
                <a:lnTo>
                  <a:pt x="100279" y="0"/>
                </a:lnTo>
                <a:close/>
              </a:path>
              <a:path w="835660" h="335915">
                <a:moveTo>
                  <a:pt x="65316" y="0"/>
                </a:moveTo>
                <a:lnTo>
                  <a:pt x="34963" y="0"/>
                </a:lnTo>
                <a:lnTo>
                  <a:pt x="34963" y="41313"/>
                </a:lnTo>
                <a:lnTo>
                  <a:pt x="65316" y="41313"/>
                </a:lnTo>
                <a:lnTo>
                  <a:pt x="65316" y="0"/>
                </a:lnTo>
                <a:close/>
              </a:path>
              <a:path w="835660" h="335915">
                <a:moveTo>
                  <a:pt x="30353" y="0"/>
                </a:moveTo>
                <a:lnTo>
                  <a:pt x="0" y="0"/>
                </a:lnTo>
                <a:lnTo>
                  <a:pt x="0" y="41313"/>
                </a:lnTo>
                <a:lnTo>
                  <a:pt x="30353" y="41313"/>
                </a:lnTo>
                <a:lnTo>
                  <a:pt x="30353" y="0"/>
                </a:lnTo>
                <a:close/>
              </a:path>
              <a:path w="835660" h="335915">
                <a:moveTo>
                  <a:pt x="134861" y="45808"/>
                </a:moveTo>
                <a:lnTo>
                  <a:pt x="0" y="45808"/>
                </a:lnTo>
                <a:lnTo>
                  <a:pt x="0" y="229374"/>
                </a:lnTo>
                <a:lnTo>
                  <a:pt x="134861" y="229374"/>
                </a:lnTo>
                <a:lnTo>
                  <a:pt x="134861" y="45808"/>
                </a:lnTo>
                <a:close/>
              </a:path>
              <a:path w="835660" h="335915">
                <a:moveTo>
                  <a:pt x="5994" y="258521"/>
                </a:moveTo>
                <a:lnTo>
                  <a:pt x="584" y="258521"/>
                </a:lnTo>
                <a:lnTo>
                  <a:pt x="584" y="285724"/>
                </a:lnTo>
                <a:lnTo>
                  <a:pt x="17780" y="285724"/>
                </a:lnTo>
                <a:lnTo>
                  <a:pt x="17780" y="280555"/>
                </a:lnTo>
                <a:lnTo>
                  <a:pt x="5994" y="280555"/>
                </a:lnTo>
                <a:lnTo>
                  <a:pt x="5994" y="258521"/>
                </a:lnTo>
                <a:close/>
              </a:path>
              <a:path w="835660" h="335915">
                <a:moveTo>
                  <a:pt x="17780" y="306552"/>
                </a:moveTo>
                <a:lnTo>
                  <a:pt x="584" y="306552"/>
                </a:lnTo>
                <a:lnTo>
                  <a:pt x="584" y="333743"/>
                </a:lnTo>
                <a:lnTo>
                  <a:pt x="17780" y="333743"/>
                </a:lnTo>
                <a:lnTo>
                  <a:pt x="17780" y="328587"/>
                </a:lnTo>
                <a:lnTo>
                  <a:pt x="5994" y="328587"/>
                </a:lnTo>
                <a:lnTo>
                  <a:pt x="5994" y="322592"/>
                </a:lnTo>
                <a:lnTo>
                  <a:pt x="17780" y="322592"/>
                </a:lnTo>
                <a:lnTo>
                  <a:pt x="17780" y="317423"/>
                </a:lnTo>
                <a:lnTo>
                  <a:pt x="5994" y="317423"/>
                </a:lnTo>
                <a:lnTo>
                  <a:pt x="5994" y="311708"/>
                </a:lnTo>
                <a:lnTo>
                  <a:pt x="17780" y="311708"/>
                </a:lnTo>
                <a:lnTo>
                  <a:pt x="17780" y="306552"/>
                </a:lnTo>
                <a:close/>
              </a:path>
              <a:path w="835660" h="335915">
                <a:moveTo>
                  <a:pt x="41478" y="258521"/>
                </a:moveTo>
                <a:lnTo>
                  <a:pt x="24282" y="258521"/>
                </a:lnTo>
                <a:lnTo>
                  <a:pt x="24282" y="285724"/>
                </a:lnTo>
                <a:lnTo>
                  <a:pt x="41478" y="285724"/>
                </a:lnTo>
                <a:lnTo>
                  <a:pt x="41478" y="280555"/>
                </a:lnTo>
                <a:lnTo>
                  <a:pt x="29692" y="280555"/>
                </a:lnTo>
                <a:lnTo>
                  <a:pt x="29692" y="274574"/>
                </a:lnTo>
                <a:lnTo>
                  <a:pt x="41478" y="274574"/>
                </a:lnTo>
                <a:lnTo>
                  <a:pt x="41478" y="269405"/>
                </a:lnTo>
                <a:lnTo>
                  <a:pt x="29692" y="269405"/>
                </a:lnTo>
                <a:lnTo>
                  <a:pt x="29692" y="263690"/>
                </a:lnTo>
                <a:lnTo>
                  <a:pt x="41478" y="263690"/>
                </a:lnTo>
                <a:lnTo>
                  <a:pt x="41478" y="258521"/>
                </a:lnTo>
                <a:close/>
              </a:path>
              <a:path w="835660" h="335915">
                <a:moveTo>
                  <a:pt x="37033" y="311708"/>
                </a:moveTo>
                <a:lnTo>
                  <a:pt x="31470" y="311708"/>
                </a:lnTo>
                <a:lnTo>
                  <a:pt x="31470" y="333743"/>
                </a:lnTo>
                <a:lnTo>
                  <a:pt x="37033" y="333743"/>
                </a:lnTo>
                <a:lnTo>
                  <a:pt x="37033" y="311708"/>
                </a:lnTo>
                <a:close/>
              </a:path>
              <a:path w="835660" h="335915">
                <a:moveTo>
                  <a:pt x="44907" y="306552"/>
                </a:moveTo>
                <a:lnTo>
                  <a:pt x="23596" y="306552"/>
                </a:lnTo>
                <a:lnTo>
                  <a:pt x="23596" y="311708"/>
                </a:lnTo>
                <a:lnTo>
                  <a:pt x="44907" y="311708"/>
                </a:lnTo>
                <a:lnTo>
                  <a:pt x="44907" y="306552"/>
                </a:lnTo>
                <a:close/>
              </a:path>
              <a:path w="835660" h="335915">
                <a:moveTo>
                  <a:pt x="79946" y="258521"/>
                </a:moveTo>
                <a:lnTo>
                  <a:pt x="62306" y="258521"/>
                </a:lnTo>
                <a:lnTo>
                  <a:pt x="62306" y="285724"/>
                </a:lnTo>
                <a:lnTo>
                  <a:pt x="67716" y="285724"/>
                </a:lnTo>
                <a:lnTo>
                  <a:pt x="67716" y="274535"/>
                </a:lnTo>
                <a:lnTo>
                  <a:pt x="77209" y="274535"/>
                </a:lnTo>
                <a:lnTo>
                  <a:pt x="77038" y="274256"/>
                </a:lnTo>
                <a:lnTo>
                  <a:pt x="81000" y="273367"/>
                </a:lnTo>
                <a:lnTo>
                  <a:pt x="83134" y="270573"/>
                </a:lnTo>
                <a:lnTo>
                  <a:pt x="83134" y="269481"/>
                </a:lnTo>
                <a:lnTo>
                  <a:pt x="67716" y="269481"/>
                </a:lnTo>
                <a:lnTo>
                  <a:pt x="67716" y="263690"/>
                </a:lnTo>
                <a:lnTo>
                  <a:pt x="83134" y="263690"/>
                </a:lnTo>
                <a:lnTo>
                  <a:pt x="83134" y="261632"/>
                </a:lnTo>
                <a:lnTo>
                  <a:pt x="79946" y="258521"/>
                </a:lnTo>
                <a:close/>
              </a:path>
              <a:path w="835660" h="335915">
                <a:moveTo>
                  <a:pt x="77209" y="274535"/>
                </a:moveTo>
                <a:lnTo>
                  <a:pt x="71031" y="274535"/>
                </a:lnTo>
                <a:lnTo>
                  <a:pt x="77851" y="285724"/>
                </a:lnTo>
                <a:lnTo>
                  <a:pt x="84074" y="285724"/>
                </a:lnTo>
                <a:lnTo>
                  <a:pt x="77209" y="274535"/>
                </a:lnTo>
                <a:close/>
              </a:path>
              <a:path w="835660" h="335915">
                <a:moveTo>
                  <a:pt x="83134" y="263690"/>
                </a:moveTo>
                <a:lnTo>
                  <a:pt x="76403" y="263690"/>
                </a:lnTo>
                <a:lnTo>
                  <a:pt x="77724" y="264706"/>
                </a:lnTo>
                <a:lnTo>
                  <a:pt x="77724" y="268465"/>
                </a:lnTo>
                <a:lnTo>
                  <a:pt x="76403" y="269481"/>
                </a:lnTo>
                <a:lnTo>
                  <a:pt x="83134" y="269481"/>
                </a:lnTo>
                <a:lnTo>
                  <a:pt x="83134" y="263690"/>
                </a:lnTo>
                <a:close/>
              </a:path>
              <a:path w="835660" h="335915">
                <a:moveTo>
                  <a:pt x="81165" y="306552"/>
                </a:moveTo>
                <a:lnTo>
                  <a:pt x="63715" y="306552"/>
                </a:lnTo>
                <a:lnTo>
                  <a:pt x="63715" y="333743"/>
                </a:lnTo>
                <a:lnTo>
                  <a:pt x="81165" y="333743"/>
                </a:lnTo>
                <a:lnTo>
                  <a:pt x="85039" y="329704"/>
                </a:lnTo>
                <a:lnTo>
                  <a:pt x="85039" y="328587"/>
                </a:lnTo>
                <a:lnTo>
                  <a:pt x="69126" y="328587"/>
                </a:lnTo>
                <a:lnTo>
                  <a:pt x="69126" y="311708"/>
                </a:lnTo>
                <a:lnTo>
                  <a:pt x="85039" y="311708"/>
                </a:lnTo>
                <a:lnTo>
                  <a:pt x="85039" y="310591"/>
                </a:lnTo>
                <a:lnTo>
                  <a:pt x="81165" y="306552"/>
                </a:lnTo>
                <a:close/>
              </a:path>
              <a:path w="835660" h="335915">
                <a:moveTo>
                  <a:pt x="85039" y="311708"/>
                </a:moveTo>
                <a:lnTo>
                  <a:pt x="77330" y="311708"/>
                </a:lnTo>
                <a:lnTo>
                  <a:pt x="79629" y="313461"/>
                </a:lnTo>
                <a:lnTo>
                  <a:pt x="79629" y="326834"/>
                </a:lnTo>
                <a:lnTo>
                  <a:pt x="77330" y="328587"/>
                </a:lnTo>
                <a:lnTo>
                  <a:pt x="85039" y="328587"/>
                </a:lnTo>
                <a:lnTo>
                  <a:pt x="85039" y="311708"/>
                </a:lnTo>
                <a:close/>
              </a:path>
              <a:path w="835660" h="335915">
                <a:moveTo>
                  <a:pt x="106438" y="252539"/>
                </a:moveTo>
                <a:lnTo>
                  <a:pt x="99402" y="252539"/>
                </a:lnTo>
                <a:lnTo>
                  <a:pt x="96380" y="256768"/>
                </a:lnTo>
                <a:lnTo>
                  <a:pt x="101269" y="256768"/>
                </a:lnTo>
                <a:lnTo>
                  <a:pt x="106438" y="252539"/>
                </a:lnTo>
                <a:close/>
              </a:path>
              <a:path w="835660" h="335915">
                <a:moveTo>
                  <a:pt x="108331" y="258521"/>
                </a:moveTo>
                <a:lnTo>
                  <a:pt x="91135" y="258521"/>
                </a:lnTo>
                <a:lnTo>
                  <a:pt x="91135" y="285724"/>
                </a:lnTo>
                <a:lnTo>
                  <a:pt x="108331" y="285724"/>
                </a:lnTo>
                <a:lnTo>
                  <a:pt x="108331" y="280555"/>
                </a:lnTo>
                <a:lnTo>
                  <a:pt x="96545" y="280555"/>
                </a:lnTo>
                <a:lnTo>
                  <a:pt x="96545" y="274574"/>
                </a:lnTo>
                <a:lnTo>
                  <a:pt x="108331" y="274574"/>
                </a:lnTo>
                <a:lnTo>
                  <a:pt x="108331" y="269405"/>
                </a:lnTo>
                <a:lnTo>
                  <a:pt x="96545" y="269405"/>
                </a:lnTo>
                <a:lnTo>
                  <a:pt x="96545" y="263690"/>
                </a:lnTo>
                <a:lnTo>
                  <a:pt x="108331" y="263690"/>
                </a:lnTo>
                <a:lnTo>
                  <a:pt x="108331" y="258521"/>
                </a:lnTo>
                <a:close/>
              </a:path>
              <a:path w="835660" h="335915">
                <a:moveTo>
                  <a:pt x="99009" y="306552"/>
                </a:moveTo>
                <a:lnTo>
                  <a:pt x="92544" y="306552"/>
                </a:lnTo>
                <a:lnTo>
                  <a:pt x="92544" y="312762"/>
                </a:lnTo>
                <a:lnTo>
                  <a:pt x="95211" y="312762"/>
                </a:lnTo>
                <a:lnTo>
                  <a:pt x="93472" y="317195"/>
                </a:lnTo>
                <a:lnTo>
                  <a:pt x="97269" y="317195"/>
                </a:lnTo>
                <a:lnTo>
                  <a:pt x="99009" y="312762"/>
                </a:lnTo>
                <a:lnTo>
                  <a:pt x="99009" y="306552"/>
                </a:lnTo>
                <a:close/>
              </a:path>
              <a:path w="835660" h="335915">
                <a:moveTo>
                  <a:pt x="116890" y="306552"/>
                </a:moveTo>
                <a:lnTo>
                  <a:pt x="111721" y="306552"/>
                </a:lnTo>
                <a:lnTo>
                  <a:pt x="101625" y="333743"/>
                </a:lnTo>
                <a:lnTo>
                  <a:pt x="107276" y="333743"/>
                </a:lnTo>
                <a:lnTo>
                  <a:pt x="109296" y="328269"/>
                </a:lnTo>
                <a:lnTo>
                  <a:pt x="124954" y="328269"/>
                </a:lnTo>
                <a:lnTo>
                  <a:pt x="123125" y="323342"/>
                </a:lnTo>
                <a:lnTo>
                  <a:pt x="111163" y="323342"/>
                </a:lnTo>
                <a:lnTo>
                  <a:pt x="114300" y="314515"/>
                </a:lnTo>
                <a:lnTo>
                  <a:pt x="119847" y="314515"/>
                </a:lnTo>
                <a:lnTo>
                  <a:pt x="116890" y="306552"/>
                </a:lnTo>
                <a:close/>
              </a:path>
              <a:path w="835660" h="335915">
                <a:moveTo>
                  <a:pt x="124954" y="328269"/>
                </a:moveTo>
                <a:lnTo>
                  <a:pt x="119316" y="328269"/>
                </a:lnTo>
                <a:lnTo>
                  <a:pt x="121335" y="333743"/>
                </a:lnTo>
                <a:lnTo>
                  <a:pt x="126987" y="333743"/>
                </a:lnTo>
                <a:lnTo>
                  <a:pt x="124954" y="328269"/>
                </a:lnTo>
                <a:close/>
              </a:path>
              <a:path w="835660" h="335915">
                <a:moveTo>
                  <a:pt x="119847" y="314515"/>
                </a:moveTo>
                <a:lnTo>
                  <a:pt x="114300" y="314515"/>
                </a:lnTo>
                <a:lnTo>
                  <a:pt x="117449" y="323342"/>
                </a:lnTo>
                <a:lnTo>
                  <a:pt x="123125" y="323342"/>
                </a:lnTo>
                <a:lnTo>
                  <a:pt x="119847" y="314515"/>
                </a:lnTo>
                <a:close/>
              </a:path>
              <a:path w="835660" h="335915">
                <a:moveTo>
                  <a:pt x="120599" y="277139"/>
                </a:moveTo>
                <a:lnTo>
                  <a:pt x="115036" y="277139"/>
                </a:lnTo>
                <a:lnTo>
                  <a:pt x="115316" y="282536"/>
                </a:lnTo>
                <a:lnTo>
                  <a:pt x="119316" y="286105"/>
                </a:lnTo>
                <a:lnTo>
                  <a:pt x="131622" y="286105"/>
                </a:lnTo>
                <a:lnTo>
                  <a:pt x="134937" y="283121"/>
                </a:lnTo>
                <a:lnTo>
                  <a:pt x="134937" y="280949"/>
                </a:lnTo>
                <a:lnTo>
                  <a:pt x="122783" y="280949"/>
                </a:lnTo>
                <a:lnTo>
                  <a:pt x="120929" y="279425"/>
                </a:lnTo>
                <a:lnTo>
                  <a:pt x="120599" y="277139"/>
                </a:lnTo>
                <a:close/>
              </a:path>
              <a:path w="835660" h="335915">
                <a:moveTo>
                  <a:pt x="130416" y="258140"/>
                </a:moveTo>
                <a:lnTo>
                  <a:pt x="119837" y="258140"/>
                </a:lnTo>
                <a:lnTo>
                  <a:pt x="115392" y="260616"/>
                </a:lnTo>
                <a:lnTo>
                  <a:pt x="115392" y="270065"/>
                </a:lnTo>
                <a:lnTo>
                  <a:pt x="117538" y="272973"/>
                </a:lnTo>
                <a:lnTo>
                  <a:pt x="128600" y="275856"/>
                </a:lnTo>
                <a:lnTo>
                  <a:pt x="129527" y="276707"/>
                </a:lnTo>
                <a:lnTo>
                  <a:pt x="129527" y="280085"/>
                </a:lnTo>
                <a:lnTo>
                  <a:pt x="127876" y="280949"/>
                </a:lnTo>
                <a:lnTo>
                  <a:pt x="134937" y="280949"/>
                </a:lnTo>
                <a:lnTo>
                  <a:pt x="134937" y="273634"/>
                </a:lnTo>
                <a:lnTo>
                  <a:pt x="132588" y="271068"/>
                </a:lnTo>
                <a:lnTo>
                  <a:pt x="122097" y="268351"/>
                </a:lnTo>
                <a:lnTo>
                  <a:pt x="120802" y="267652"/>
                </a:lnTo>
                <a:lnTo>
                  <a:pt x="120873" y="264121"/>
                </a:lnTo>
                <a:lnTo>
                  <a:pt x="122415" y="263296"/>
                </a:lnTo>
                <a:lnTo>
                  <a:pt x="134182" y="263296"/>
                </a:lnTo>
                <a:lnTo>
                  <a:pt x="133921" y="261315"/>
                </a:lnTo>
                <a:lnTo>
                  <a:pt x="130416" y="258140"/>
                </a:lnTo>
                <a:close/>
              </a:path>
              <a:path w="835660" h="335915">
                <a:moveTo>
                  <a:pt x="134182" y="263296"/>
                </a:moveTo>
                <a:lnTo>
                  <a:pt x="126492" y="263296"/>
                </a:lnTo>
                <a:lnTo>
                  <a:pt x="128473" y="264121"/>
                </a:lnTo>
                <a:lnTo>
                  <a:pt x="128955" y="265950"/>
                </a:lnTo>
                <a:lnTo>
                  <a:pt x="134531" y="265950"/>
                </a:lnTo>
                <a:lnTo>
                  <a:pt x="134182" y="263296"/>
                </a:lnTo>
                <a:close/>
              </a:path>
              <a:path w="835660" h="335915">
                <a:moveTo>
                  <a:pt x="149466" y="306158"/>
                </a:moveTo>
                <a:lnTo>
                  <a:pt x="136105" y="306158"/>
                </a:lnTo>
                <a:lnTo>
                  <a:pt x="132232" y="310197"/>
                </a:lnTo>
                <a:lnTo>
                  <a:pt x="132232" y="330098"/>
                </a:lnTo>
                <a:lnTo>
                  <a:pt x="136105" y="334137"/>
                </a:lnTo>
                <a:lnTo>
                  <a:pt x="149466" y="334137"/>
                </a:lnTo>
                <a:lnTo>
                  <a:pt x="153301" y="330365"/>
                </a:lnTo>
                <a:lnTo>
                  <a:pt x="153360" y="328968"/>
                </a:lnTo>
                <a:lnTo>
                  <a:pt x="139941" y="328968"/>
                </a:lnTo>
                <a:lnTo>
                  <a:pt x="137642" y="327215"/>
                </a:lnTo>
                <a:lnTo>
                  <a:pt x="137642" y="313080"/>
                </a:lnTo>
                <a:lnTo>
                  <a:pt x="139941" y="311327"/>
                </a:lnTo>
                <a:lnTo>
                  <a:pt x="153360" y="311327"/>
                </a:lnTo>
                <a:lnTo>
                  <a:pt x="153301" y="309930"/>
                </a:lnTo>
                <a:lnTo>
                  <a:pt x="149466" y="306158"/>
                </a:lnTo>
                <a:close/>
              </a:path>
              <a:path w="835660" h="335915">
                <a:moveTo>
                  <a:pt x="153543" y="324650"/>
                </a:moveTo>
                <a:lnTo>
                  <a:pt x="148094" y="324650"/>
                </a:lnTo>
                <a:lnTo>
                  <a:pt x="147815" y="327456"/>
                </a:lnTo>
                <a:lnTo>
                  <a:pt x="145630" y="328968"/>
                </a:lnTo>
                <a:lnTo>
                  <a:pt x="153360" y="328968"/>
                </a:lnTo>
                <a:lnTo>
                  <a:pt x="153543" y="324650"/>
                </a:lnTo>
                <a:close/>
              </a:path>
              <a:path w="835660" h="335915">
                <a:moveTo>
                  <a:pt x="153360" y="311327"/>
                </a:moveTo>
                <a:lnTo>
                  <a:pt x="145630" y="311327"/>
                </a:lnTo>
                <a:lnTo>
                  <a:pt x="147815" y="312877"/>
                </a:lnTo>
                <a:lnTo>
                  <a:pt x="148094" y="315645"/>
                </a:lnTo>
                <a:lnTo>
                  <a:pt x="153543" y="315645"/>
                </a:lnTo>
                <a:lnTo>
                  <a:pt x="153360" y="311327"/>
                </a:lnTo>
                <a:close/>
              </a:path>
              <a:path w="835660" h="335915">
                <a:moveTo>
                  <a:pt x="159715" y="258521"/>
                </a:moveTo>
                <a:lnTo>
                  <a:pt x="142519" y="258521"/>
                </a:lnTo>
                <a:lnTo>
                  <a:pt x="142519" y="285724"/>
                </a:lnTo>
                <a:lnTo>
                  <a:pt x="159715" y="285724"/>
                </a:lnTo>
                <a:lnTo>
                  <a:pt x="159715" y="280555"/>
                </a:lnTo>
                <a:lnTo>
                  <a:pt x="147929" y="280555"/>
                </a:lnTo>
                <a:lnTo>
                  <a:pt x="147929" y="274574"/>
                </a:lnTo>
                <a:lnTo>
                  <a:pt x="159715" y="274574"/>
                </a:lnTo>
                <a:lnTo>
                  <a:pt x="159715" y="269405"/>
                </a:lnTo>
                <a:lnTo>
                  <a:pt x="147929" y="269405"/>
                </a:lnTo>
                <a:lnTo>
                  <a:pt x="147929" y="263690"/>
                </a:lnTo>
                <a:lnTo>
                  <a:pt x="159715" y="263690"/>
                </a:lnTo>
                <a:lnTo>
                  <a:pt x="159715" y="258521"/>
                </a:lnTo>
                <a:close/>
              </a:path>
              <a:path w="835660" h="335915">
                <a:moveTo>
                  <a:pt x="177812" y="306158"/>
                </a:moveTo>
                <a:lnTo>
                  <a:pt x="164439" y="306158"/>
                </a:lnTo>
                <a:lnTo>
                  <a:pt x="160566" y="310197"/>
                </a:lnTo>
                <a:lnTo>
                  <a:pt x="160566" y="330098"/>
                </a:lnTo>
                <a:lnTo>
                  <a:pt x="164439" y="334137"/>
                </a:lnTo>
                <a:lnTo>
                  <a:pt x="177812" y="334137"/>
                </a:lnTo>
                <a:lnTo>
                  <a:pt x="181648" y="330365"/>
                </a:lnTo>
                <a:lnTo>
                  <a:pt x="181707" y="328968"/>
                </a:lnTo>
                <a:lnTo>
                  <a:pt x="168275" y="328968"/>
                </a:lnTo>
                <a:lnTo>
                  <a:pt x="165976" y="327215"/>
                </a:lnTo>
                <a:lnTo>
                  <a:pt x="165976" y="313080"/>
                </a:lnTo>
                <a:lnTo>
                  <a:pt x="168275" y="311327"/>
                </a:lnTo>
                <a:lnTo>
                  <a:pt x="181707" y="311327"/>
                </a:lnTo>
                <a:lnTo>
                  <a:pt x="181648" y="309930"/>
                </a:lnTo>
                <a:lnTo>
                  <a:pt x="177812" y="306158"/>
                </a:lnTo>
                <a:close/>
              </a:path>
              <a:path w="835660" h="335915">
                <a:moveTo>
                  <a:pt x="181889" y="324650"/>
                </a:moveTo>
                <a:lnTo>
                  <a:pt x="176441" y="324650"/>
                </a:lnTo>
                <a:lnTo>
                  <a:pt x="176149" y="327456"/>
                </a:lnTo>
                <a:lnTo>
                  <a:pt x="173977" y="328968"/>
                </a:lnTo>
                <a:lnTo>
                  <a:pt x="181707" y="328968"/>
                </a:lnTo>
                <a:lnTo>
                  <a:pt x="181889" y="324650"/>
                </a:lnTo>
                <a:close/>
              </a:path>
              <a:path w="835660" h="335915">
                <a:moveTo>
                  <a:pt x="181707" y="311327"/>
                </a:moveTo>
                <a:lnTo>
                  <a:pt x="173977" y="311327"/>
                </a:lnTo>
                <a:lnTo>
                  <a:pt x="176149" y="312877"/>
                </a:lnTo>
                <a:lnTo>
                  <a:pt x="176441" y="315645"/>
                </a:lnTo>
                <a:lnTo>
                  <a:pt x="181889" y="315645"/>
                </a:lnTo>
                <a:lnTo>
                  <a:pt x="181707" y="311327"/>
                </a:lnTo>
                <a:close/>
              </a:path>
              <a:path w="835660" h="335915">
                <a:moveTo>
                  <a:pt x="180797" y="258521"/>
                </a:moveTo>
                <a:lnTo>
                  <a:pt x="175628" y="258521"/>
                </a:lnTo>
                <a:lnTo>
                  <a:pt x="165531" y="285724"/>
                </a:lnTo>
                <a:lnTo>
                  <a:pt x="171183" y="285724"/>
                </a:lnTo>
                <a:lnTo>
                  <a:pt x="173202" y="280238"/>
                </a:lnTo>
                <a:lnTo>
                  <a:pt x="188847" y="280238"/>
                </a:lnTo>
                <a:lnTo>
                  <a:pt x="187020" y="275310"/>
                </a:lnTo>
                <a:lnTo>
                  <a:pt x="175056" y="275310"/>
                </a:lnTo>
                <a:lnTo>
                  <a:pt x="178206" y="266484"/>
                </a:lnTo>
                <a:lnTo>
                  <a:pt x="183748" y="266484"/>
                </a:lnTo>
                <a:lnTo>
                  <a:pt x="180797" y="258521"/>
                </a:lnTo>
                <a:close/>
              </a:path>
              <a:path w="835660" h="335915">
                <a:moveTo>
                  <a:pt x="188847" y="280238"/>
                </a:moveTo>
                <a:lnTo>
                  <a:pt x="183222" y="280238"/>
                </a:lnTo>
                <a:lnTo>
                  <a:pt x="185242" y="285724"/>
                </a:lnTo>
                <a:lnTo>
                  <a:pt x="190881" y="285724"/>
                </a:lnTo>
                <a:lnTo>
                  <a:pt x="188847" y="280238"/>
                </a:lnTo>
                <a:close/>
              </a:path>
              <a:path w="835660" h="335915">
                <a:moveTo>
                  <a:pt x="183748" y="266484"/>
                </a:moveTo>
                <a:lnTo>
                  <a:pt x="178206" y="266484"/>
                </a:lnTo>
                <a:lnTo>
                  <a:pt x="181356" y="275310"/>
                </a:lnTo>
                <a:lnTo>
                  <a:pt x="187020" y="275310"/>
                </a:lnTo>
                <a:lnTo>
                  <a:pt x="183748" y="266484"/>
                </a:lnTo>
                <a:close/>
              </a:path>
              <a:path w="835660" h="335915">
                <a:moveTo>
                  <a:pt x="206349" y="306158"/>
                </a:moveTo>
                <a:lnTo>
                  <a:pt x="192786" y="306158"/>
                </a:lnTo>
                <a:lnTo>
                  <a:pt x="188912" y="310197"/>
                </a:lnTo>
                <a:lnTo>
                  <a:pt x="188912" y="330098"/>
                </a:lnTo>
                <a:lnTo>
                  <a:pt x="192786" y="334137"/>
                </a:lnTo>
                <a:lnTo>
                  <a:pt x="206349" y="334137"/>
                </a:lnTo>
                <a:lnTo>
                  <a:pt x="210223" y="330098"/>
                </a:lnTo>
                <a:lnTo>
                  <a:pt x="210223" y="328968"/>
                </a:lnTo>
                <a:lnTo>
                  <a:pt x="196621" y="328968"/>
                </a:lnTo>
                <a:lnTo>
                  <a:pt x="194322" y="327215"/>
                </a:lnTo>
                <a:lnTo>
                  <a:pt x="194322" y="313080"/>
                </a:lnTo>
                <a:lnTo>
                  <a:pt x="196621" y="311327"/>
                </a:lnTo>
                <a:lnTo>
                  <a:pt x="210223" y="311327"/>
                </a:lnTo>
                <a:lnTo>
                  <a:pt x="210223" y="310197"/>
                </a:lnTo>
                <a:lnTo>
                  <a:pt x="206349" y="306158"/>
                </a:lnTo>
                <a:close/>
              </a:path>
              <a:path w="835660" h="335915">
                <a:moveTo>
                  <a:pt x="210223" y="311327"/>
                </a:moveTo>
                <a:lnTo>
                  <a:pt x="202514" y="311327"/>
                </a:lnTo>
                <a:lnTo>
                  <a:pt x="204812" y="313080"/>
                </a:lnTo>
                <a:lnTo>
                  <a:pt x="204812" y="327215"/>
                </a:lnTo>
                <a:lnTo>
                  <a:pt x="202514" y="328968"/>
                </a:lnTo>
                <a:lnTo>
                  <a:pt x="210223" y="328968"/>
                </a:lnTo>
                <a:lnTo>
                  <a:pt x="210223" y="311327"/>
                </a:lnTo>
                <a:close/>
              </a:path>
              <a:path w="835660" h="335915">
                <a:moveTo>
                  <a:pt x="202031" y="258521"/>
                </a:moveTo>
                <a:lnTo>
                  <a:pt x="196621" y="258521"/>
                </a:lnTo>
                <a:lnTo>
                  <a:pt x="196621" y="282067"/>
                </a:lnTo>
                <a:lnTo>
                  <a:pt x="200494" y="286105"/>
                </a:lnTo>
                <a:lnTo>
                  <a:pt x="214058" y="286105"/>
                </a:lnTo>
                <a:lnTo>
                  <a:pt x="217932" y="282067"/>
                </a:lnTo>
                <a:lnTo>
                  <a:pt x="217932" y="280949"/>
                </a:lnTo>
                <a:lnTo>
                  <a:pt x="204330" y="280949"/>
                </a:lnTo>
                <a:lnTo>
                  <a:pt x="202031" y="279196"/>
                </a:lnTo>
                <a:lnTo>
                  <a:pt x="202031" y="258521"/>
                </a:lnTo>
                <a:close/>
              </a:path>
              <a:path w="835660" h="335915">
                <a:moveTo>
                  <a:pt x="217932" y="258521"/>
                </a:moveTo>
                <a:lnTo>
                  <a:pt x="212521" y="258521"/>
                </a:lnTo>
                <a:lnTo>
                  <a:pt x="212521" y="279196"/>
                </a:lnTo>
                <a:lnTo>
                  <a:pt x="210223" y="280949"/>
                </a:lnTo>
                <a:lnTo>
                  <a:pt x="217932" y="280949"/>
                </a:lnTo>
                <a:lnTo>
                  <a:pt x="217932" y="258521"/>
                </a:lnTo>
                <a:close/>
              </a:path>
              <a:path w="835660" h="335915">
                <a:moveTo>
                  <a:pt x="223913" y="306552"/>
                </a:moveTo>
                <a:lnTo>
                  <a:pt x="218503" y="306552"/>
                </a:lnTo>
                <a:lnTo>
                  <a:pt x="218503" y="333743"/>
                </a:lnTo>
                <a:lnTo>
                  <a:pt x="223875" y="333743"/>
                </a:lnTo>
                <a:lnTo>
                  <a:pt x="223875" y="316649"/>
                </a:lnTo>
                <a:lnTo>
                  <a:pt x="228957" y="316649"/>
                </a:lnTo>
                <a:lnTo>
                  <a:pt x="223913" y="306552"/>
                </a:lnTo>
                <a:close/>
              </a:path>
              <a:path w="835660" h="335915">
                <a:moveTo>
                  <a:pt x="243293" y="316649"/>
                </a:moveTo>
                <a:lnTo>
                  <a:pt x="237921" y="316649"/>
                </a:lnTo>
                <a:lnTo>
                  <a:pt x="237921" y="333743"/>
                </a:lnTo>
                <a:lnTo>
                  <a:pt x="243293" y="333743"/>
                </a:lnTo>
                <a:lnTo>
                  <a:pt x="243293" y="316649"/>
                </a:lnTo>
                <a:close/>
              </a:path>
              <a:path w="835660" h="335915">
                <a:moveTo>
                  <a:pt x="228957" y="316649"/>
                </a:moveTo>
                <a:lnTo>
                  <a:pt x="223875" y="316649"/>
                </a:lnTo>
                <a:lnTo>
                  <a:pt x="228752" y="326440"/>
                </a:lnTo>
                <a:lnTo>
                  <a:pt x="233032" y="326440"/>
                </a:lnTo>
                <a:lnTo>
                  <a:pt x="235981" y="320535"/>
                </a:lnTo>
                <a:lnTo>
                  <a:pt x="230898" y="320535"/>
                </a:lnTo>
                <a:lnTo>
                  <a:pt x="228957" y="316649"/>
                </a:lnTo>
                <a:close/>
              </a:path>
              <a:path w="835660" h="335915">
                <a:moveTo>
                  <a:pt x="243293" y="306552"/>
                </a:moveTo>
                <a:lnTo>
                  <a:pt x="237883" y="306552"/>
                </a:lnTo>
                <a:lnTo>
                  <a:pt x="230898" y="320535"/>
                </a:lnTo>
                <a:lnTo>
                  <a:pt x="235981" y="320535"/>
                </a:lnTo>
                <a:lnTo>
                  <a:pt x="237921" y="316649"/>
                </a:lnTo>
                <a:lnTo>
                  <a:pt x="243293" y="316649"/>
                </a:lnTo>
                <a:lnTo>
                  <a:pt x="243293" y="306552"/>
                </a:lnTo>
                <a:close/>
              </a:path>
              <a:path w="835660" h="335915">
                <a:moveTo>
                  <a:pt x="256489" y="258521"/>
                </a:moveTo>
                <a:lnTo>
                  <a:pt x="239052" y="258521"/>
                </a:lnTo>
                <a:lnTo>
                  <a:pt x="239052" y="285724"/>
                </a:lnTo>
                <a:lnTo>
                  <a:pt x="256489" y="285724"/>
                </a:lnTo>
                <a:lnTo>
                  <a:pt x="260362" y="281686"/>
                </a:lnTo>
                <a:lnTo>
                  <a:pt x="260362" y="280555"/>
                </a:lnTo>
                <a:lnTo>
                  <a:pt x="244462" y="280555"/>
                </a:lnTo>
                <a:lnTo>
                  <a:pt x="244462" y="263690"/>
                </a:lnTo>
                <a:lnTo>
                  <a:pt x="260362" y="263690"/>
                </a:lnTo>
                <a:lnTo>
                  <a:pt x="260362" y="262559"/>
                </a:lnTo>
                <a:lnTo>
                  <a:pt x="256489" y="258521"/>
                </a:lnTo>
                <a:close/>
              </a:path>
              <a:path w="835660" h="335915">
                <a:moveTo>
                  <a:pt x="260362" y="263690"/>
                </a:moveTo>
                <a:lnTo>
                  <a:pt x="252653" y="263690"/>
                </a:lnTo>
                <a:lnTo>
                  <a:pt x="254952" y="265442"/>
                </a:lnTo>
                <a:lnTo>
                  <a:pt x="254952" y="278803"/>
                </a:lnTo>
                <a:lnTo>
                  <a:pt x="252653" y="280555"/>
                </a:lnTo>
                <a:lnTo>
                  <a:pt x="260362" y="280555"/>
                </a:lnTo>
                <a:lnTo>
                  <a:pt x="260362" y="263690"/>
                </a:lnTo>
                <a:close/>
              </a:path>
              <a:path w="835660" h="335915">
                <a:moveTo>
                  <a:pt x="270662" y="306552"/>
                </a:moveTo>
                <a:lnTo>
                  <a:pt x="252412" y="306552"/>
                </a:lnTo>
                <a:lnTo>
                  <a:pt x="252412" y="333743"/>
                </a:lnTo>
                <a:lnTo>
                  <a:pt x="257822" y="333743"/>
                </a:lnTo>
                <a:lnTo>
                  <a:pt x="257822" y="325399"/>
                </a:lnTo>
                <a:lnTo>
                  <a:pt x="270662" y="325399"/>
                </a:lnTo>
                <a:lnTo>
                  <a:pt x="273723" y="320890"/>
                </a:lnTo>
                <a:lnTo>
                  <a:pt x="273723" y="320230"/>
                </a:lnTo>
                <a:lnTo>
                  <a:pt x="257822" y="320230"/>
                </a:lnTo>
                <a:lnTo>
                  <a:pt x="257822" y="311708"/>
                </a:lnTo>
                <a:lnTo>
                  <a:pt x="273723" y="311708"/>
                </a:lnTo>
                <a:lnTo>
                  <a:pt x="273723" y="310972"/>
                </a:lnTo>
                <a:lnTo>
                  <a:pt x="270662" y="306552"/>
                </a:lnTo>
                <a:close/>
              </a:path>
              <a:path w="835660" h="335915">
                <a:moveTo>
                  <a:pt x="273723" y="311708"/>
                </a:moveTo>
                <a:lnTo>
                  <a:pt x="266941" y="311708"/>
                </a:lnTo>
                <a:lnTo>
                  <a:pt x="268312" y="313855"/>
                </a:lnTo>
                <a:lnTo>
                  <a:pt x="268312" y="318046"/>
                </a:lnTo>
                <a:lnTo>
                  <a:pt x="266941" y="320230"/>
                </a:lnTo>
                <a:lnTo>
                  <a:pt x="273723" y="320230"/>
                </a:lnTo>
                <a:lnTo>
                  <a:pt x="273723" y="311708"/>
                </a:lnTo>
                <a:close/>
              </a:path>
              <a:path w="835660" h="335915">
                <a:moveTo>
                  <a:pt x="291376" y="306552"/>
                </a:moveTo>
                <a:lnTo>
                  <a:pt x="286207" y="306552"/>
                </a:lnTo>
                <a:lnTo>
                  <a:pt x="276110" y="333743"/>
                </a:lnTo>
                <a:lnTo>
                  <a:pt x="281762" y="333743"/>
                </a:lnTo>
                <a:lnTo>
                  <a:pt x="283781" y="328269"/>
                </a:lnTo>
                <a:lnTo>
                  <a:pt x="299429" y="328269"/>
                </a:lnTo>
                <a:lnTo>
                  <a:pt x="297602" y="323342"/>
                </a:lnTo>
                <a:lnTo>
                  <a:pt x="285635" y="323342"/>
                </a:lnTo>
                <a:lnTo>
                  <a:pt x="288785" y="314515"/>
                </a:lnTo>
                <a:lnTo>
                  <a:pt x="294329" y="314515"/>
                </a:lnTo>
                <a:lnTo>
                  <a:pt x="291376" y="306552"/>
                </a:lnTo>
                <a:close/>
              </a:path>
              <a:path w="835660" h="335915">
                <a:moveTo>
                  <a:pt x="299429" y="328269"/>
                </a:moveTo>
                <a:lnTo>
                  <a:pt x="293789" y="328269"/>
                </a:lnTo>
                <a:lnTo>
                  <a:pt x="295808" y="333743"/>
                </a:lnTo>
                <a:lnTo>
                  <a:pt x="301459" y="333743"/>
                </a:lnTo>
                <a:lnTo>
                  <a:pt x="299429" y="328269"/>
                </a:lnTo>
                <a:close/>
              </a:path>
              <a:path w="835660" h="335915">
                <a:moveTo>
                  <a:pt x="294329" y="314515"/>
                </a:moveTo>
                <a:lnTo>
                  <a:pt x="288785" y="314515"/>
                </a:lnTo>
                <a:lnTo>
                  <a:pt x="291934" y="323342"/>
                </a:lnTo>
                <a:lnTo>
                  <a:pt x="297602" y="323342"/>
                </a:lnTo>
                <a:lnTo>
                  <a:pt x="294329" y="314515"/>
                </a:lnTo>
                <a:close/>
              </a:path>
              <a:path w="835660" h="335915">
                <a:moveTo>
                  <a:pt x="323062" y="258140"/>
                </a:moveTo>
                <a:lnTo>
                  <a:pt x="309702" y="258140"/>
                </a:lnTo>
                <a:lnTo>
                  <a:pt x="305816" y="262178"/>
                </a:lnTo>
                <a:lnTo>
                  <a:pt x="305816" y="282067"/>
                </a:lnTo>
                <a:lnTo>
                  <a:pt x="309702" y="286105"/>
                </a:lnTo>
                <a:lnTo>
                  <a:pt x="323062" y="286105"/>
                </a:lnTo>
                <a:lnTo>
                  <a:pt x="326898" y="282346"/>
                </a:lnTo>
                <a:lnTo>
                  <a:pt x="326956" y="280949"/>
                </a:lnTo>
                <a:lnTo>
                  <a:pt x="313537" y="280949"/>
                </a:lnTo>
                <a:lnTo>
                  <a:pt x="311226" y="279196"/>
                </a:lnTo>
                <a:lnTo>
                  <a:pt x="311226" y="265049"/>
                </a:lnTo>
                <a:lnTo>
                  <a:pt x="313537" y="263296"/>
                </a:lnTo>
                <a:lnTo>
                  <a:pt x="326956" y="263296"/>
                </a:lnTo>
                <a:lnTo>
                  <a:pt x="326898" y="261899"/>
                </a:lnTo>
                <a:lnTo>
                  <a:pt x="323062" y="258140"/>
                </a:lnTo>
                <a:close/>
              </a:path>
              <a:path w="835660" h="335915">
                <a:moveTo>
                  <a:pt x="327139" y="276631"/>
                </a:moveTo>
                <a:lnTo>
                  <a:pt x="321691" y="276631"/>
                </a:lnTo>
                <a:lnTo>
                  <a:pt x="321398" y="279425"/>
                </a:lnTo>
                <a:lnTo>
                  <a:pt x="319227" y="280949"/>
                </a:lnTo>
                <a:lnTo>
                  <a:pt x="326956" y="280949"/>
                </a:lnTo>
                <a:lnTo>
                  <a:pt x="327139" y="276631"/>
                </a:lnTo>
                <a:close/>
              </a:path>
              <a:path w="835660" h="335915">
                <a:moveTo>
                  <a:pt x="326956" y="263296"/>
                </a:moveTo>
                <a:lnTo>
                  <a:pt x="319227" y="263296"/>
                </a:lnTo>
                <a:lnTo>
                  <a:pt x="321398" y="264858"/>
                </a:lnTo>
                <a:lnTo>
                  <a:pt x="321691" y="267614"/>
                </a:lnTo>
                <a:lnTo>
                  <a:pt x="327139" y="267614"/>
                </a:lnTo>
                <a:lnTo>
                  <a:pt x="326956" y="263296"/>
                </a:lnTo>
                <a:close/>
              </a:path>
              <a:path w="835660" h="335915">
                <a:moveTo>
                  <a:pt x="323748" y="306158"/>
                </a:moveTo>
                <a:lnTo>
                  <a:pt x="310591" y="306158"/>
                </a:lnTo>
                <a:lnTo>
                  <a:pt x="306705" y="310197"/>
                </a:lnTo>
                <a:lnTo>
                  <a:pt x="306705" y="330098"/>
                </a:lnTo>
                <a:lnTo>
                  <a:pt x="310591" y="334137"/>
                </a:lnTo>
                <a:lnTo>
                  <a:pt x="324154" y="334137"/>
                </a:lnTo>
                <a:lnTo>
                  <a:pt x="328028" y="330098"/>
                </a:lnTo>
                <a:lnTo>
                  <a:pt x="328028" y="328968"/>
                </a:lnTo>
                <a:lnTo>
                  <a:pt x="314426" y="328968"/>
                </a:lnTo>
                <a:lnTo>
                  <a:pt x="312115" y="327215"/>
                </a:lnTo>
                <a:lnTo>
                  <a:pt x="312115" y="313080"/>
                </a:lnTo>
                <a:lnTo>
                  <a:pt x="314426" y="311327"/>
                </a:lnTo>
                <a:lnTo>
                  <a:pt x="327676" y="311327"/>
                </a:lnTo>
                <a:lnTo>
                  <a:pt x="327545" y="309740"/>
                </a:lnTo>
                <a:lnTo>
                  <a:pt x="323748" y="306158"/>
                </a:lnTo>
                <a:close/>
              </a:path>
              <a:path w="835660" h="335915">
                <a:moveTo>
                  <a:pt x="328028" y="318198"/>
                </a:moveTo>
                <a:lnTo>
                  <a:pt x="317373" y="318198"/>
                </a:lnTo>
                <a:lnTo>
                  <a:pt x="317373" y="323380"/>
                </a:lnTo>
                <a:lnTo>
                  <a:pt x="322618" y="323380"/>
                </a:lnTo>
                <a:lnTo>
                  <a:pt x="322618" y="327215"/>
                </a:lnTo>
                <a:lnTo>
                  <a:pt x="320319" y="328968"/>
                </a:lnTo>
                <a:lnTo>
                  <a:pt x="328028" y="328968"/>
                </a:lnTo>
                <a:lnTo>
                  <a:pt x="328028" y="318198"/>
                </a:lnTo>
                <a:close/>
              </a:path>
              <a:path w="835660" h="335915">
                <a:moveTo>
                  <a:pt x="327676" y="311327"/>
                </a:moveTo>
                <a:lnTo>
                  <a:pt x="319951" y="311327"/>
                </a:lnTo>
                <a:lnTo>
                  <a:pt x="322046" y="312686"/>
                </a:lnTo>
                <a:lnTo>
                  <a:pt x="322529" y="315137"/>
                </a:lnTo>
                <a:lnTo>
                  <a:pt x="327990" y="315137"/>
                </a:lnTo>
                <a:lnTo>
                  <a:pt x="327676" y="311327"/>
                </a:lnTo>
                <a:close/>
              </a:path>
              <a:path w="835660" h="335915">
                <a:moveTo>
                  <a:pt x="352653" y="258521"/>
                </a:moveTo>
                <a:lnTo>
                  <a:pt x="335013" y="258521"/>
                </a:lnTo>
                <a:lnTo>
                  <a:pt x="335013" y="285724"/>
                </a:lnTo>
                <a:lnTo>
                  <a:pt x="340423" y="285724"/>
                </a:lnTo>
                <a:lnTo>
                  <a:pt x="340423" y="274535"/>
                </a:lnTo>
                <a:lnTo>
                  <a:pt x="349916" y="274535"/>
                </a:lnTo>
                <a:lnTo>
                  <a:pt x="349745" y="274256"/>
                </a:lnTo>
                <a:lnTo>
                  <a:pt x="353695" y="273367"/>
                </a:lnTo>
                <a:lnTo>
                  <a:pt x="355841" y="270573"/>
                </a:lnTo>
                <a:lnTo>
                  <a:pt x="355841" y="269481"/>
                </a:lnTo>
                <a:lnTo>
                  <a:pt x="340423" y="269481"/>
                </a:lnTo>
                <a:lnTo>
                  <a:pt x="340423" y="263690"/>
                </a:lnTo>
                <a:lnTo>
                  <a:pt x="355841" y="263690"/>
                </a:lnTo>
                <a:lnTo>
                  <a:pt x="355841" y="261632"/>
                </a:lnTo>
                <a:lnTo>
                  <a:pt x="352653" y="258521"/>
                </a:lnTo>
                <a:close/>
              </a:path>
              <a:path w="835660" h="335915">
                <a:moveTo>
                  <a:pt x="349916" y="274535"/>
                </a:moveTo>
                <a:lnTo>
                  <a:pt x="343725" y="274535"/>
                </a:lnTo>
                <a:lnTo>
                  <a:pt x="350545" y="285724"/>
                </a:lnTo>
                <a:lnTo>
                  <a:pt x="356768" y="285724"/>
                </a:lnTo>
                <a:lnTo>
                  <a:pt x="349916" y="274535"/>
                </a:lnTo>
                <a:close/>
              </a:path>
              <a:path w="835660" h="335915">
                <a:moveTo>
                  <a:pt x="355841" y="263690"/>
                </a:moveTo>
                <a:lnTo>
                  <a:pt x="349097" y="263690"/>
                </a:lnTo>
                <a:lnTo>
                  <a:pt x="350431" y="264706"/>
                </a:lnTo>
                <a:lnTo>
                  <a:pt x="350431" y="268465"/>
                </a:lnTo>
                <a:lnTo>
                  <a:pt x="349097" y="269481"/>
                </a:lnTo>
                <a:lnTo>
                  <a:pt x="355841" y="269481"/>
                </a:lnTo>
                <a:lnTo>
                  <a:pt x="355841" y="263690"/>
                </a:lnTo>
                <a:close/>
              </a:path>
              <a:path w="835660" h="335915">
                <a:moveTo>
                  <a:pt x="341630" y="306552"/>
                </a:moveTo>
                <a:lnTo>
                  <a:pt x="336219" y="306552"/>
                </a:lnTo>
                <a:lnTo>
                  <a:pt x="336219" y="333743"/>
                </a:lnTo>
                <a:lnTo>
                  <a:pt x="341630" y="333743"/>
                </a:lnTo>
                <a:lnTo>
                  <a:pt x="341630" y="316230"/>
                </a:lnTo>
                <a:lnTo>
                  <a:pt x="347429" y="316230"/>
                </a:lnTo>
                <a:lnTo>
                  <a:pt x="341630" y="306552"/>
                </a:lnTo>
                <a:close/>
              </a:path>
              <a:path w="835660" h="335915">
                <a:moveTo>
                  <a:pt x="347429" y="316230"/>
                </a:moveTo>
                <a:lnTo>
                  <a:pt x="341630" y="316230"/>
                </a:lnTo>
                <a:lnTo>
                  <a:pt x="352132" y="333743"/>
                </a:lnTo>
                <a:lnTo>
                  <a:pt x="357543" y="333743"/>
                </a:lnTo>
                <a:lnTo>
                  <a:pt x="357543" y="324078"/>
                </a:lnTo>
                <a:lnTo>
                  <a:pt x="352132" y="324078"/>
                </a:lnTo>
                <a:lnTo>
                  <a:pt x="347429" y="316230"/>
                </a:lnTo>
                <a:close/>
              </a:path>
              <a:path w="835660" h="335915">
                <a:moveTo>
                  <a:pt x="357543" y="306552"/>
                </a:moveTo>
                <a:lnTo>
                  <a:pt x="352132" y="306552"/>
                </a:lnTo>
                <a:lnTo>
                  <a:pt x="352132" y="324078"/>
                </a:lnTo>
                <a:lnTo>
                  <a:pt x="357543" y="324078"/>
                </a:lnTo>
                <a:lnTo>
                  <a:pt x="357543" y="306552"/>
                </a:lnTo>
                <a:close/>
              </a:path>
              <a:path w="835660" h="335915">
                <a:moveTo>
                  <a:pt x="381025" y="258521"/>
                </a:moveTo>
                <a:lnTo>
                  <a:pt x="363829" y="258521"/>
                </a:lnTo>
                <a:lnTo>
                  <a:pt x="363829" y="285724"/>
                </a:lnTo>
                <a:lnTo>
                  <a:pt x="381025" y="285724"/>
                </a:lnTo>
                <a:lnTo>
                  <a:pt x="381025" y="280555"/>
                </a:lnTo>
                <a:lnTo>
                  <a:pt x="369239" y="280555"/>
                </a:lnTo>
                <a:lnTo>
                  <a:pt x="369239" y="274574"/>
                </a:lnTo>
                <a:lnTo>
                  <a:pt x="381025" y="274574"/>
                </a:lnTo>
                <a:lnTo>
                  <a:pt x="381025" y="269405"/>
                </a:lnTo>
                <a:lnTo>
                  <a:pt x="369239" y="269405"/>
                </a:lnTo>
                <a:lnTo>
                  <a:pt x="369239" y="263690"/>
                </a:lnTo>
                <a:lnTo>
                  <a:pt x="381025" y="263690"/>
                </a:lnTo>
                <a:lnTo>
                  <a:pt x="381025" y="258521"/>
                </a:lnTo>
                <a:close/>
              </a:path>
              <a:path w="835660" h="335915">
                <a:moveTo>
                  <a:pt x="383857" y="306552"/>
                </a:moveTo>
                <a:lnTo>
                  <a:pt x="366661" y="306552"/>
                </a:lnTo>
                <a:lnTo>
                  <a:pt x="366661" y="333743"/>
                </a:lnTo>
                <a:lnTo>
                  <a:pt x="383857" y="333743"/>
                </a:lnTo>
                <a:lnTo>
                  <a:pt x="383857" y="328587"/>
                </a:lnTo>
                <a:lnTo>
                  <a:pt x="372071" y="328587"/>
                </a:lnTo>
                <a:lnTo>
                  <a:pt x="372071" y="322592"/>
                </a:lnTo>
                <a:lnTo>
                  <a:pt x="383857" y="322592"/>
                </a:lnTo>
                <a:lnTo>
                  <a:pt x="383857" y="317423"/>
                </a:lnTo>
                <a:lnTo>
                  <a:pt x="372071" y="317423"/>
                </a:lnTo>
                <a:lnTo>
                  <a:pt x="372071" y="311708"/>
                </a:lnTo>
                <a:lnTo>
                  <a:pt x="383857" y="311708"/>
                </a:lnTo>
                <a:lnTo>
                  <a:pt x="383857" y="306552"/>
                </a:lnTo>
                <a:close/>
              </a:path>
              <a:path w="835660" h="335915">
                <a:moveTo>
                  <a:pt x="402107" y="258521"/>
                </a:moveTo>
                <a:lnTo>
                  <a:pt x="396938" y="258521"/>
                </a:lnTo>
                <a:lnTo>
                  <a:pt x="386842" y="285724"/>
                </a:lnTo>
                <a:lnTo>
                  <a:pt x="392493" y="285724"/>
                </a:lnTo>
                <a:lnTo>
                  <a:pt x="394512" y="280238"/>
                </a:lnTo>
                <a:lnTo>
                  <a:pt x="410157" y="280238"/>
                </a:lnTo>
                <a:lnTo>
                  <a:pt x="408330" y="275310"/>
                </a:lnTo>
                <a:lnTo>
                  <a:pt x="396367" y="275310"/>
                </a:lnTo>
                <a:lnTo>
                  <a:pt x="399516" y="266484"/>
                </a:lnTo>
                <a:lnTo>
                  <a:pt x="405059" y="266484"/>
                </a:lnTo>
                <a:lnTo>
                  <a:pt x="402107" y="258521"/>
                </a:lnTo>
                <a:close/>
              </a:path>
              <a:path w="835660" h="335915">
                <a:moveTo>
                  <a:pt x="410157" y="280238"/>
                </a:moveTo>
                <a:lnTo>
                  <a:pt x="404520" y="280238"/>
                </a:lnTo>
                <a:lnTo>
                  <a:pt x="406539" y="285724"/>
                </a:lnTo>
                <a:lnTo>
                  <a:pt x="412191" y="285724"/>
                </a:lnTo>
                <a:lnTo>
                  <a:pt x="410157" y="280238"/>
                </a:lnTo>
                <a:close/>
              </a:path>
              <a:path w="835660" h="335915">
                <a:moveTo>
                  <a:pt x="405059" y="266484"/>
                </a:moveTo>
                <a:lnTo>
                  <a:pt x="399516" y="266484"/>
                </a:lnTo>
                <a:lnTo>
                  <a:pt x="402666" y="275310"/>
                </a:lnTo>
                <a:lnTo>
                  <a:pt x="408330" y="275310"/>
                </a:lnTo>
                <a:lnTo>
                  <a:pt x="405059" y="266484"/>
                </a:lnTo>
                <a:close/>
              </a:path>
              <a:path w="835660" h="335915">
                <a:moveTo>
                  <a:pt x="397751" y="306552"/>
                </a:moveTo>
                <a:lnTo>
                  <a:pt x="392341" y="306552"/>
                </a:lnTo>
                <a:lnTo>
                  <a:pt x="392341" y="333743"/>
                </a:lnTo>
                <a:lnTo>
                  <a:pt x="397700" y="333743"/>
                </a:lnTo>
                <a:lnTo>
                  <a:pt x="397700" y="316649"/>
                </a:lnTo>
                <a:lnTo>
                  <a:pt x="402785" y="316649"/>
                </a:lnTo>
                <a:lnTo>
                  <a:pt x="397751" y="306552"/>
                </a:lnTo>
                <a:close/>
              </a:path>
              <a:path w="835660" h="335915">
                <a:moveTo>
                  <a:pt x="417118" y="316649"/>
                </a:moveTo>
                <a:lnTo>
                  <a:pt x="411759" y="316649"/>
                </a:lnTo>
                <a:lnTo>
                  <a:pt x="411759" y="333743"/>
                </a:lnTo>
                <a:lnTo>
                  <a:pt x="417118" y="333743"/>
                </a:lnTo>
                <a:lnTo>
                  <a:pt x="417118" y="316649"/>
                </a:lnTo>
                <a:close/>
              </a:path>
              <a:path w="835660" h="335915">
                <a:moveTo>
                  <a:pt x="402785" y="316649"/>
                </a:moveTo>
                <a:lnTo>
                  <a:pt x="397700" y="316649"/>
                </a:lnTo>
                <a:lnTo>
                  <a:pt x="402590" y="326440"/>
                </a:lnTo>
                <a:lnTo>
                  <a:pt x="406869" y="326440"/>
                </a:lnTo>
                <a:lnTo>
                  <a:pt x="409818" y="320535"/>
                </a:lnTo>
                <a:lnTo>
                  <a:pt x="404723" y="320535"/>
                </a:lnTo>
                <a:lnTo>
                  <a:pt x="402785" y="316649"/>
                </a:lnTo>
                <a:close/>
              </a:path>
              <a:path w="835660" h="335915">
                <a:moveTo>
                  <a:pt x="417118" y="306552"/>
                </a:moveTo>
                <a:lnTo>
                  <a:pt x="411708" y="306552"/>
                </a:lnTo>
                <a:lnTo>
                  <a:pt x="404723" y="320535"/>
                </a:lnTo>
                <a:lnTo>
                  <a:pt x="409818" y="320535"/>
                </a:lnTo>
                <a:lnTo>
                  <a:pt x="411759" y="316649"/>
                </a:lnTo>
                <a:lnTo>
                  <a:pt x="417118" y="316649"/>
                </a:lnTo>
                <a:lnTo>
                  <a:pt x="417118" y="306552"/>
                </a:lnTo>
                <a:close/>
              </a:path>
              <a:path w="835660" h="335915">
                <a:moveTo>
                  <a:pt x="379133" y="252539"/>
                </a:moveTo>
                <a:lnTo>
                  <a:pt x="372110" y="252539"/>
                </a:lnTo>
                <a:lnTo>
                  <a:pt x="369074" y="256768"/>
                </a:lnTo>
                <a:lnTo>
                  <a:pt x="373964" y="256768"/>
                </a:lnTo>
                <a:lnTo>
                  <a:pt x="379133" y="252539"/>
                </a:lnTo>
                <a:close/>
              </a:path>
              <a:path w="835660" h="335915">
                <a:moveTo>
                  <a:pt x="414756" y="45808"/>
                </a:moveTo>
                <a:lnTo>
                  <a:pt x="279895" y="45808"/>
                </a:lnTo>
                <a:lnTo>
                  <a:pt x="279895" y="229374"/>
                </a:lnTo>
                <a:lnTo>
                  <a:pt x="414756" y="229374"/>
                </a:lnTo>
                <a:lnTo>
                  <a:pt x="414756" y="45808"/>
                </a:lnTo>
                <a:close/>
              </a:path>
              <a:path w="835660" h="335915">
                <a:moveTo>
                  <a:pt x="274802" y="45808"/>
                </a:moveTo>
                <a:lnTo>
                  <a:pt x="139941" y="45808"/>
                </a:lnTo>
                <a:lnTo>
                  <a:pt x="139941" y="229374"/>
                </a:lnTo>
                <a:lnTo>
                  <a:pt x="274802" y="229374"/>
                </a:lnTo>
                <a:lnTo>
                  <a:pt x="274802" y="45808"/>
                </a:lnTo>
                <a:close/>
              </a:path>
              <a:path w="835660" h="335915">
                <a:moveTo>
                  <a:pt x="285838" y="258521"/>
                </a:moveTo>
                <a:lnTo>
                  <a:pt x="268643" y="258521"/>
                </a:lnTo>
                <a:lnTo>
                  <a:pt x="268643" y="285724"/>
                </a:lnTo>
                <a:lnTo>
                  <a:pt x="285838" y="285724"/>
                </a:lnTo>
                <a:lnTo>
                  <a:pt x="285838" y="280555"/>
                </a:lnTo>
                <a:lnTo>
                  <a:pt x="274053" y="280555"/>
                </a:lnTo>
                <a:lnTo>
                  <a:pt x="274053" y="274574"/>
                </a:lnTo>
                <a:lnTo>
                  <a:pt x="285838" y="274574"/>
                </a:lnTo>
                <a:lnTo>
                  <a:pt x="285838" y="269405"/>
                </a:lnTo>
                <a:lnTo>
                  <a:pt x="274053" y="269405"/>
                </a:lnTo>
                <a:lnTo>
                  <a:pt x="274053" y="263690"/>
                </a:lnTo>
                <a:lnTo>
                  <a:pt x="285838" y="263690"/>
                </a:lnTo>
                <a:lnTo>
                  <a:pt x="285838" y="258521"/>
                </a:lnTo>
                <a:close/>
              </a:path>
              <a:path w="835660" h="335915">
                <a:moveTo>
                  <a:pt x="427570" y="263690"/>
                </a:moveTo>
                <a:lnTo>
                  <a:pt x="422008" y="263690"/>
                </a:lnTo>
                <a:lnTo>
                  <a:pt x="422008" y="285724"/>
                </a:lnTo>
                <a:lnTo>
                  <a:pt x="427570" y="285724"/>
                </a:lnTo>
                <a:lnTo>
                  <a:pt x="427570" y="263690"/>
                </a:lnTo>
                <a:close/>
              </a:path>
              <a:path w="835660" h="335915">
                <a:moveTo>
                  <a:pt x="435444" y="258521"/>
                </a:moveTo>
                <a:lnTo>
                  <a:pt x="414134" y="258521"/>
                </a:lnTo>
                <a:lnTo>
                  <a:pt x="414134" y="263690"/>
                </a:lnTo>
                <a:lnTo>
                  <a:pt x="435444" y="263690"/>
                </a:lnTo>
                <a:lnTo>
                  <a:pt x="435444" y="258521"/>
                </a:lnTo>
                <a:close/>
              </a:path>
              <a:path w="835660" h="335915">
                <a:moveTo>
                  <a:pt x="443445" y="306552"/>
                </a:moveTo>
                <a:lnTo>
                  <a:pt x="426250" y="306552"/>
                </a:lnTo>
                <a:lnTo>
                  <a:pt x="426250" y="333743"/>
                </a:lnTo>
                <a:lnTo>
                  <a:pt x="443445" y="333743"/>
                </a:lnTo>
                <a:lnTo>
                  <a:pt x="443445" y="328587"/>
                </a:lnTo>
                <a:lnTo>
                  <a:pt x="431660" y="328587"/>
                </a:lnTo>
                <a:lnTo>
                  <a:pt x="431660" y="322592"/>
                </a:lnTo>
                <a:lnTo>
                  <a:pt x="443445" y="322592"/>
                </a:lnTo>
                <a:lnTo>
                  <a:pt x="443445" y="317423"/>
                </a:lnTo>
                <a:lnTo>
                  <a:pt x="431660" y="317423"/>
                </a:lnTo>
                <a:lnTo>
                  <a:pt x="431660" y="311708"/>
                </a:lnTo>
                <a:lnTo>
                  <a:pt x="443445" y="311708"/>
                </a:lnTo>
                <a:lnTo>
                  <a:pt x="443445" y="306552"/>
                </a:lnTo>
                <a:close/>
              </a:path>
              <a:path w="835660" h="335915">
                <a:moveTo>
                  <a:pt x="447319" y="258521"/>
                </a:moveTo>
                <a:lnTo>
                  <a:pt x="441909" y="258521"/>
                </a:lnTo>
                <a:lnTo>
                  <a:pt x="441909" y="285724"/>
                </a:lnTo>
                <a:lnTo>
                  <a:pt x="447319" y="285724"/>
                </a:lnTo>
                <a:lnTo>
                  <a:pt x="447319" y="258521"/>
                </a:lnTo>
                <a:close/>
              </a:path>
              <a:path w="835660" h="335915">
                <a:moveTo>
                  <a:pt x="457327" y="306552"/>
                </a:moveTo>
                <a:lnTo>
                  <a:pt x="451916" y="306552"/>
                </a:lnTo>
                <a:lnTo>
                  <a:pt x="451916" y="333743"/>
                </a:lnTo>
                <a:lnTo>
                  <a:pt x="457327" y="333743"/>
                </a:lnTo>
                <a:lnTo>
                  <a:pt x="457327" y="316230"/>
                </a:lnTo>
                <a:lnTo>
                  <a:pt x="463126" y="316230"/>
                </a:lnTo>
                <a:lnTo>
                  <a:pt x="457327" y="306552"/>
                </a:lnTo>
                <a:close/>
              </a:path>
              <a:path w="835660" h="335915">
                <a:moveTo>
                  <a:pt x="463126" y="316230"/>
                </a:moveTo>
                <a:lnTo>
                  <a:pt x="457327" y="316230"/>
                </a:lnTo>
                <a:lnTo>
                  <a:pt x="467829" y="333743"/>
                </a:lnTo>
                <a:lnTo>
                  <a:pt x="473240" y="333743"/>
                </a:lnTo>
                <a:lnTo>
                  <a:pt x="473240" y="324078"/>
                </a:lnTo>
                <a:lnTo>
                  <a:pt x="467829" y="324078"/>
                </a:lnTo>
                <a:lnTo>
                  <a:pt x="463126" y="316230"/>
                </a:lnTo>
                <a:close/>
              </a:path>
              <a:path w="835660" h="335915">
                <a:moveTo>
                  <a:pt x="473240" y="306552"/>
                </a:moveTo>
                <a:lnTo>
                  <a:pt x="467829" y="306552"/>
                </a:lnTo>
                <a:lnTo>
                  <a:pt x="467829" y="324078"/>
                </a:lnTo>
                <a:lnTo>
                  <a:pt x="473240" y="324078"/>
                </a:lnTo>
                <a:lnTo>
                  <a:pt x="473240" y="306552"/>
                </a:lnTo>
                <a:close/>
              </a:path>
              <a:path w="835660" h="335915">
                <a:moveTo>
                  <a:pt x="473036" y="258140"/>
                </a:moveTo>
                <a:lnTo>
                  <a:pt x="459473" y="258140"/>
                </a:lnTo>
                <a:lnTo>
                  <a:pt x="455599" y="262178"/>
                </a:lnTo>
                <a:lnTo>
                  <a:pt x="455599" y="282067"/>
                </a:lnTo>
                <a:lnTo>
                  <a:pt x="459473" y="286105"/>
                </a:lnTo>
                <a:lnTo>
                  <a:pt x="473036" y="286105"/>
                </a:lnTo>
                <a:lnTo>
                  <a:pt x="476910" y="282067"/>
                </a:lnTo>
                <a:lnTo>
                  <a:pt x="476910" y="280949"/>
                </a:lnTo>
                <a:lnTo>
                  <a:pt x="463308" y="280949"/>
                </a:lnTo>
                <a:lnTo>
                  <a:pt x="461010" y="279196"/>
                </a:lnTo>
                <a:lnTo>
                  <a:pt x="461010" y="265049"/>
                </a:lnTo>
                <a:lnTo>
                  <a:pt x="463308" y="263296"/>
                </a:lnTo>
                <a:lnTo>
                  <a:pt x="476910" y="263296"/>
                </a:lnTo>
                <a:lnTo>
                  <a:pt x="476910" y="262178"/>
                </a:lnTo>
                <a:lnTo>
                  <a:pt x="473036" y="258140"/>
                </a:lnTo>
                <a:close/>
              </a:path>
              <a:path w="835660" h="335915">
                <a:moveTo>
                  <a:pt x="476910" y="263296"/>
                </a:moveTo>
                <a:lnTo>
                  <a:pt x="469201" y="263296"/>
                </a:lnTo>
                <a:lnTo>
                  <a:pt x="471500" y="265049"/>
                </a:lnTo>
                <a:lnTo>
                  <a:pt x="471500" y="279196"/>
                </a:lnTo>
                <a:lnTo>
                  <a:pt x="469201" y="280949"/>
                </a:lnTo>
                <a:lnTo>
                  <a:pt x="476910" y="280949"/>
                </a:lnTo>
                <a:lnTo>
                  <a:pt x="476910" y="263296"/>
                </a:lnTo>
                <a:close/>
              </a:path>
              <a:path w="835660" h="335915">
                <a:moveTo>
                  <a:pt x="493141" y="311708"/>
                </a:moveTo>
                <a:lnTo>
                  <a:pt x="487565" y="311708"/>
                </a:lnTo>
                <a:lnTo>
                  <a:pt x="487565" y="333743"/>
                </a:lnTo>
                <a:lnTo>
                  <a:pt x="493141" y="333743"/>
                </a:lnTo>
                <a:lnTo>
                  <a:pt x="493141" y="311708"/>
                </a:lnTo>
                <a:close/>
              </a:path>
              <a:path w="835660" h="335915">
                <a:moveTo>
                  <a:pt x="501015" y="306552"/>
                </a:moveTo>
                <a:lnTo>
                  <a:pt x="479691" y="306552"/>
                </a:lnTo>
                <a:lnTo>
                  <a:pt x="479691" y="311708"/>
                </a:lnTo>
                <a:lnTo>
                  <a:pt x="501015" y="311708"/>
                </a:lnTo>
                <a:lnTo>
                  <a:pt x="501015" y="306552"/>
                </a:lnTo>
                <a:close/>
              </a:path>
              <a:path w="835660" h="335915">
                <a:moveTo>
                  <a:pt x="490601" y="258521"/>
                </a:moveTo>
                <a:lnTo>
                  <a:pt x="485190" y="258521"/>
                </a:lnTo>
                <a:lnTo>
                  <a:pt x="485190" y="285724"/>
                </a:lnTo>
                <a:lnTo>
                  <a:pt x="490601" y="285724"/>
                </a:lnTo>
                <a:lnTo>
                  <a:pt x="490601" y="268198"/>
                </a:lnTo>
                <a:lnTo>
                  <a:pt x="496393" y="268198"/>
                </a:lnTo>
                <a:lnTo>
                  <a:pt x="490601" y="258521"/>
                </a:lnTo>
                <a:close/>
              </a:path>
              <a:path w="835660" h="335915">
                <a:moveTo>
                  <a:pt x="496393" y="268198"/>
                </a:moveTo>
                <a:lnTo>
                  <a:pt x="490601" y="268198"/>
                </a:lnTo>
                <a:lnTo>
                  <a:pt x="501091" y="285724"/>
                </a:lnTo>
                <a:lnTo>
                  <a:pt x="506501" y="285724"/>
                </a:lnTo>
                <a:lnTo>
                  <a:pt x="506501" y="276047"/>
                </a:lnTo>
                <a:lnTo>
                  <a:pt x="501091" y="276047"/>
                </a:lnTo>
                <a:lnTo>
                  <a:pt x="496393" y="268198"/>
                </a:lnTo>
                <a:close/>
              </a:path>
              <a:path w="835660" h="335915">
                <a:moveTo>
                  <a:pt x="506501" y="258521"/>
                </a:moveTo>
                <a:lnTo>
                  <a:pt x="501091" y="258521"/>
                </a:lnTo>
                <a:lnTo>
                  <a:pt x="501091" y="276047"/>
                </a:lnTo>
                <a:lnTo>
                  <a:pt x="506501" y="276047"/>
                </a:lnTo>
                <a:lnTo>
                  <a:pt x="506501" y="258521"/>
                </a:lnTo>
                <a:close/>
              </a:path>
              <a:path w="835660" h="335915">
                <a:moveTo>
                  <a:pt x="554710" y="45808"/>
                </a:moveTo>
                <a:lnTo>
                  <a:pt x="419849" y="45808"/>
                </a:lnTo>
                <a:lnTo>
                  <a:pt x="419849" y="229374"/>
                </a:lnTo>
                <a:lnTo>
                  <a:pt x="554710" y="229374"/>
                </a:lnTo>
                <a:lnTo>
                  <a:pt x="554710" y="45808"/>
                </a:lnTo>
                <a:close/>
              </a:path>
              <a:path w="835660" h="335915">
                <a:moveTo>
                  <a:pt x="538073" y="306552"/>
                </a:moveTo>
                <a:lnTo>
                  <a:pt x="519823" y="306552"/>
                </a:lnTo>
                <a:lnTo>
                  <a:pt x="519823" y="333743"/>
                </a:lnTo>
                <a:lnTo>
                  <a:pt x="525233" y="333743"/>
                </a:lnTo>
                <a:lnTo>
                  <a:pt x="525233" y="325399"/>
                </a:lnTo>
                <a:lnTo>
                  <a:pt x="538073" y="325399"/>
                </a:lnTo>
                <a:lnTo>
                  <a:pt x="541134" y="320890"/>
                </a:lnTo>
                <a:lnTo>
                  <a:pt x="541134" y="320230"/>
                </a:lnTo>
                <a:lnTo>
                  <a:pt x="525233" y="320230"/>
                </a:lnTo>
                <a:lnTo>
                  <a:pt x="525233" y="311708"/>
                </a:lnTo>
                <a:lnTo>
                  <a:pt x="541134" y="311708"/>
                </a:lnTo>
                <a:lnTo>
                  <a:pt x="541134" y="310972"/>
                </a:lnTo>
                <a:lnTo>
                  <a:pt x="538073" y="306552"/>
                </a:lnTo>
                <a:close/>
              </a:path>
              <a:path w="835660" h="335915">
                <a:moveTo>
                  <a:pt x="541134" y="311708"/>
                </a:moveTo>
                <a:lnTo>
                  <a:pt x="534352" y="311708"/>
                </a:lnTo>
                <a:lnTo>
                  <a:pt x="535724" y="313855"/>
                </a:lnTo>
                <a:lnTo>
                  <a:pt x="535724" y="318046"/>
                </a:lnTo>
                <a:lnTo>
                  <a:pt x="534352" y="320230"/>
                </a:lnTo>
                <a:lnTo>
                  <a:pt x="541134" y="320230"/>
                </a:lnTo>
                <a:lnTo>
                  <a:pt x="541134" y="311708"/>
                </a:lnTo>
                <a:close/>
              </a:path>
              <a:path w="835660" h="335915">
                <a:moveTo>
                  <a:pt x="565404" y="306552"/>
                </a:moveTo>
                <a:lnTo>
                  <a:pt x="548208" y="306552"/>
                </a:lnTo>
                <a:lnTo>
                  <a:pt x="548208" y="333743"/>
                </a:lnTo>
                <a:lnTo>
                  <a:pt x="565404" y="333743"/>
                </a:lnTo>
                <a:lnTo>
                  <a:pt x="565404" y="328587"/>
                </a:lnTo>
                <a:lnTo>
                  <a:pt x="553618" y="328587"/>
                </a:lnTo>
                <a:lnTo>
                  <a:pt x="553618" y="322592"/>
                </a:lnTo>
                <a:lnTo>
                  <a:pt x="565404" y="322592"/>
                </a:lnTo>
                <a:lnTo>
                  <a:pt x="565404" y="317423"/>
                </a:lnTo>
                <a:lnTo>
                  <a:pt x="553618" y="317423"/>
                </a:lnTo>
                <a:lnTo>
                  <a:pt x="553618" y="311708"/>
                </a:lnTo>
                <a:lnTo>
                  <a:pt x="565404" y="311708"/>
                </a:lnTo>
                <a:lnTo>
                  <a:pt x="565404" y="306552"/>
                </a:lnTo>
                <a:close/>
              </a:path>
              <a:path w="835660" h="335915">
                <a:moveTo>
                  <a:pt x="591324" y="306552"/>
                </a:moveTo>
                <a:lnTo>
                  <a:pt x="573874" y="306552"/>
                </a:lnTo>
                <a:lnTo>
                  <a:pt x="573874" y="333743"/>
                </a:lnTo>
                <a:lnTo>
                  <a:pt x="591324" y="333743"/>
                </a:lnTo>
                <a:lnTo>
                  <a:pt x="595198" y="329704"/>
                </a:lnTo>
                <a:lnTo>
                  <a:pt x="595198" y="328587"/>
                </a:lnTo>
                <a:lnTo>
                  <a:pt x="579285" y="328587"/>
                </a:lnTo>
                <a:lnTo>
                  <a:pt x="579285" y="311708"/>
                </a:lnTo>
                <a:lnTo>
                  <a:pt x="595198" y="311708"/>
                </a:lnTo>
                <a:lnTo>
                  <a:pt x="595198" y="310591"/>
                </a:lnTo>
                <a:lnTo>
                  <a:pt x="591324" y="306552"/>
                </a:lnTo>
                <a:close/>
              </a:path>
              <a:path w="835660" h="335915">
                <a:moveTo>
                  <a:pt x="595198" y="311708"/>
                </a:moveTo>
                <a:lnTo>
                  <a:pt x="587476" y="311708"/>
                </a:lnTo>
                <a:lnTo>
                  <a:pt x="589788" y="313461"/>
                </a:lnTo>
                <a:lnTo>
                  <a:pt x="589788" y="326834"/>
                </a:lnTo>
                <a:lnTo>
                  <a:pt x="587476" y="328587"/>
                </a:lnTo>
                <a:lnTo>
                  <a:pt x="595198" y="328587"/>
                </a:lnTo>
                <a:lnTo>
                  <a:pt x="595198" y="311708"/>
                </a:lnTo>
                <a:close/>
              </a:path>
              <a:path w="835660" h="335915">
                <a:moveTo>
                  <a:pt x="615696" y="306552"/>
                </a:moveTo>
                <a:lnTo>
                  <a:pt x="610539" y="306552"/>
                </a:lnTo>
                <a:lnTo>
                  <a:pt x="600443" y="333743"/>
                </a:lnTo>
                <a:lnTo>
                  <a:pt x="606094" y="333743"/>
                </a:lnTo>
                <a:lnTo>
                  <a:pt x="608114" y="328269"/>
                </a:lnTo>
                <a:lnTo>
                  <a:pt x="623759" y="328269"/>
                </a:lnTo>
                <a:lnTo>
                  <a:pt x="621930" y="323342"/>
                </a:lnTo>
                <a:lnTo>
                  <a:pt x="609968" y="323342"/>
                </a:lnTo>
                <a:lnTo>
                  <a:pt x="613117" y="314515"/>
                </a:lnTo>
                <a:lnTo>
                  <a:pt x="618652" y="314515"/>
                </a:lnTo>
                <a:lnTo>
                  <a:pt x="615696" y="306552"/>
                </a:lnTo>
                <a:close/>
              </a:path>
              <a:path w="835660" h="335915">
                <a:moveTo>
                  <a:pt x="623759" y="328269"/>
                </a:moveTo>
                <a:lnTo>
                  <a:pt x="618121" y="328269"/>
                </a:lnTo>
                <a:lnTo>
                  <a:pt x="620141" y="333743"/>
                </a:lnTo>
                <a:lnTo>
                  <a:pt x="625792" y="333743"/>
                </a:lnTo>
                <a:lnTo>
                  <a:pt x="623759" y="328269"/>
                </a:lnTo>
                <a:close/>
              </a:path>
              <a:path w="835660" h="335915">
                <a:moveTo>
                  <a:pt x="618652" y="314515"/>
                </a:moveTo>
                <a:lnTo>
                  <a:pt x="613117" y="314515"/>
                </a:lnTo>
                <a:lnTo>
                  <a:pt x="616267" y="323342"/>
                </a:lnTo>
                <a:lnTo>
                  <a:pt x="621930" y="323342"/>
                </a:lnTo>
                <a:lnTo>
                  <a:pt x="618652" y="314515"/>
                </a:lnTo>
                <a:close/>
              </a:path>
              <a:path w="835660" h="335915">
                <a:moveTo>
                  <a:pt x="648081" y="306158"/>
                </a:moveTo>
                <a:lnTo>
                  <a:pt x="634923" y="306158"/>
                </a:lnTo>
                <a:lnTo>
                  <a:pt x="631050" y="310197"/>
                </a:lnTo>
                <a:lnTo>
                  <a:pt x="631050" y="330098"/>
                </a:lnTo>
                <a:lnTo>
                  <a:pt x="634923" y="334137"/>
                </a:lnTo>
                <a:lnTo>
                  <a:pt x="648487" y="334137"/>
                </a:lnTo>
                <a:lnTo>
                  <a:pt x="652360" y="330098"/>
                </a:lnTo>
                <a:lnTo>
                  <a:pt x="652360" y="328968"/>
                </a:lnTo>
                <a:lnTo>
                  <a:pt x="638759" y="328968"/>
                </a:lnTo>
                <a:lnTo>
                  <a:pt x="636447" y="327215"/>
                </a:lnTo>
                <a:lnTo>
                  <a:pt x="636447" y="313080"/>
                </a:lnTo>
                <a:lnTo>
                  <a:pt x="638759" y="311327"/>
                </a:lnTo>
                <a:lnTo>
                  <a:pt x="652009" y="311327"/>
                </a:lnTo>
                <a:lnTo>
                  <a:pt x="651878" y="309740"/>
                </a:lnTo>
                <a:lnTo>
                  <a:pt x="648081" y="306158"/>
                </a:lnTo>
                <a:close/>
              </a:path>
              <a:path w="835660" h="335915">
                <a:moveTo>
                  <a:pt x="652360" y="318198"/>
                </a:moveTo>
                <a:lnTo>
                  <a:pt x="641705" y="318198"/>
                </a:lnTo>
                <a:lnTo>
                  <a:pt x="641705" y="323380"/>
                </a:lnTo>
                <a:lnTo>
                  <a:pt x="646950" y="323380"/>
                </a:lnTo>
                <a:lnTo>
                  <a:pt x="646950" y="327215"/>
                </a:lnTo>
                <a:lnTo>
                  <a:pt x="644652" y="328968"/>
                </a:lnTo>
                <a:lnTo>
                  <a:pt x="652360" y="328968"/>
                </a:lnTo>
                <a:lnTo>
                  <a:pt x="652360" y="318198"/>
                </a:lnTo>
                <a:close/>
              </a:path>
              <a:path w="835660" h="335915">
                <a:moveTo>
                  <a:pt x="652009" y="311327"/>
                </a:moveTo>
                <a:lnTo>
                  <a:pt x="644283" y="311327"/>
                </a:lnTo>
                <a:lnTo>
                  <a:pt x="646379" y="312686"/>
                </a:lnTo>
                <a:lnTo>
                  <a:pt x="646874" y="315137"/>
                </a:lnTo>
                <a:lnTo>
                  <a:pt x="652322" y="315137"/>
                </a:lnTo>
                <a:lnTo>
                  <a:pt x="652009" y="311327"/>
                </a:lnTo>
                <a:close/>
              </a:path>
              <a:path w="835660" h="335915">
                <a:moveTo>
                  <a:pt x="677151" y="306158"/>
                </a:moveTo>
                <a:lnTo>
                  <a:pt x="663587" y="306158"/>
                </a:lnTo>
                <a:lnTo>
                  <a:pt x="659701" y="310197"/>
                </a:lnTo>
                <a:lnTo>
                  <a:pt x="659701" y="330098"/>
                </a:lnTo>
                <a:lnTo>
                  <a:pt x="663587" y="334137"/>
                </a:lnTo>
                <a:lnTo>
                  <a:pt x="677151" y="334137"/>
                </a:lnTo>
                <a:lnTo>
                  <a:pt x="681024" y="330098"/>
                </a:lnTo>
                <a:lnTo>
                  <a:pt x="681024" y="328968"/>
                </a:lnTo>
                <a:lnTo>
                  <a:pt x="667423" y="328968"/>
                </a:lnTo>
                <a:lnTo>
                  <a:pt x="665111" y="327215"/>
                </a:lnTo>
                <a:lnTo>
                  <a:pt x="665111" y="313080"/>
                </a:lnTo>
                <a:lnTo>
                  <a:pt x="667423" y="311327"/>
                </a:lnTo>
                <a:lnTo>
                  <a:pt x="681024" y="311327"/>
                </a:lnTo>
                <a:lnTo>
                  <a:pt x="681024" y="310197"/>
                </a:lnTo>
                <a:lnTo>
                  <a:pt x="677151" y="306158"/>
                </a:lnTo>
                <a:close/>
              </a:path>
              <a:path w="835660" h="335915">
                <a:moveTo>
                  <a:pt x="681024" y="311327"/>
                </a:moveTo>
                <a:lnTo>
                  <a:pt x="673315" y="311327"/>
                </a:lnTo>
                <a:lnTo>
                  <a:pt x="675614" y="313080"/>
                </a:lnTo>
                <a:lnTo>
                  <a:pt x="675614" y="327215"/>
                </a:lnTo>
                <a:lnTo>
                  <a:pt x="673315" y="328968"/>
                </a:lnTo>
                <a:lnTo>
                  <a:pt x="681024" y="328968"/>
                </a:lnTo>
                <a:lnTo>
                  <a:pt x="681024" y="311327"/>
                </a:lnTo>
                <a:close/>
              </a:path>
              <a:path w="835660" h="335915">
                <a:moveTo>
                  <a:pt x="723366" y="306552"/>
                </a:moveTo>
                <a:lnTo>
                  <a:pt x="717956" y="306552"/>
                </a:lnTo>
                <a:lnTo>
                  <a:pt x="717956" y="333756"/>
                </a:lnTo>
                <a:lnTo>
                  <a:pt x="723366" y="333756"/>
                </a:lnTo>
                <a:lnTo>
                  <a:pt x="723366" y="306552"/>
                </a:lnTo>
                <a:close/>
              </a:path>
              <a:path w="835660" h="335915">
                <a:moveTo>
                  <a:pt x="752420" y="333121"/>
                </a:moveTo>
                <a:lnTo>
                  <a:pt x="747509" y="333121"/>
                </a:lnTo>
                <a:lnTo>
                  <a:pt x="749896" y="335495"/>
                </a:lnTo>
                <a:lnTo>
                  <a:pt x="752420" y="333121"/>
                </a:lnTo>
                <a:close/>
              </a:path>
              <a:path w="835660" h="335915">
                <a:moveTo>
                  <a:pt x="749084" y="306158"/>
                </a:moveTo>
                <a:lnTo>
                  <a:pt x="735520" y="306158"/>
                </a:lnTo>
                <a:lnTo>
                  <a:pt x="731647" y="310197"/>
                </a:lnTo>
                <a:lnTo>
                  <a:pt x="731647" y="330098"/>
                </a:lnTo>
                <a:lnTo>
                  <a:pt x="735520" y="334137"/>
                </a:lnTo>
                <a:lnTo>
                  <a:pt x="744283" y="334137"/>
                </a:lnTo>
                <a:lnTo>
                  <a:pt x="746061" y="333781"/>
                </a:lnTo>
                <a:lnTo>
                  <a:pt x="747509" y="333121"/>
                </a:lnTo>
                <a:lnTo>
                  <a:pt x="752420" y="333121"/>
                </a:lnTo>
                <a:lnTo>
                  <a:pt x="753567" y="332041"/>
                </a:lnTo>
                <a:lnTo>
                  <a:pt x="751382" y="329907"/>
                </a:lnTo>
                <a:lnTo>
                  <a:pt x="752001" y="328968"/>
                </a:lnTo>
                <a:lnTo>
                  <a:pt x="739355" y="328968"/>
                </a:lnTo>
                <a:lnTo>
                  <a:pt x="737057" y="327215"/>
                </a:lnTo>
                <a:lnTo>
                  <a:pt x="737057" y="313080"/>
                </a:lnTo>
                <a:lnTo>
                  <a:pt x="739355" y="311327"/>
                </a:lnTo>
                <a:lnTo>
                  <a:pt x="752957" y="311327"/>
                </a:lnTo>
                <a:lnTo>
                  <a:pt x="752957" y="310197"/>
                </a:lnTo>
                <a:lnTo>
                  <a:pt x="749084" y="306158"/>
                </a:lnTo>
                <a:close/>
              </a:path>
              <a:path w="835660" h="335915">
                <a:moveTo>
                  <a:pt x="744562" y="323100"/>
                </a:moveTo>
                <a:lnTo>
                  <a:pt x="740892" y="326555"/>
                </a:lnTo>
                <a:lnTo>
                  <a:pt x="743267" y="328891"/>
                </a:lnTo>
                <a:lnTo>
                  <a:pt x="742950" y="328968"/>
                </a:lnTo>
                <a:lnTo>
                  <a:pt x="752001" y="328968"/>
                </a:lnTo>
                <a:lnTo>
                  <a:pt x="752436" y="328307"/>
                </a:lnTo>
                <a:lnTo>
                  <a:pt x="752897" y="326555"/>
                </a:lnTo>
                <a:lnTo>
                  <a:pt x="752957" y="325780"/>
                </a:lnTo>
                <a:lnTo>
                  <a:pt x="747268" y="325780"/>
                </a:lnTo>
                <a:lnTo>
                  <a:pt x="744562" y="323100"/>
                </a:lnTo>
                <a:close/>
              </a:path>
              <a:path w="835660" h="335915">
                <a:moveTo>
                  <a:pt x="752957" y="311327"/>
                </a:moveTo>
                <a:lnTo>
                  <a:pt x="745248" y="311327"/>
                </a:lnTo>
                <a:lnTo>
                  <a:pt x="747547" y="313080"/>
                </a:lnTo>
                <a:lnTo>
                  <a:pt x="747433" y="325272"/>
                </a:lnTo>
                <a:lnTo>
                  <a:pt x="747268" y="325780"/>
                </a:lnTo>
                <a:lnTo>
                  <a:pt x="752957" y="325780"/>
                </a:lnTo>
                <a:lnTo>
                  <a:pt x="752957" y="311327"/>
                </a:lnTo>
                <a:close/>
              </a:path>
              <a:path w="835660" h="335915">
                <a:moveTo>
                  <a:pt x="766724" y="306552"/>
                </a:moveTo>
                <a:lnTo>
                  <a:pt x="761314" y="306552"/>
                </a:lnTo>
                <a:lnTo>
                  <a:pt x="761314" y="330098"/>
                </a:lnTo>
                <a:lnTo>
                  <a:pt x="765187" y="334137"/>
                </a:lnTo>
                <a:lnTo>
                  <a:pt x="778764" y="334137"/>
                </a:lnTo>
                <a:lnTo>
                  <a:pt x="782637" y="330098"/>
                </a:lnTo>
                <a:lnTo>
                  <a:pt x="782637" y="328968"/>
                </a:lnTo>
                <a:lnTo>
                  <a:pt x="769035" y="328968"/>
                </a:lnTo>
                <a:lnTo>
                  <a:pt x="766724" y="327215"/>
                </a:lnTo>
                <a:lnTo>
                  <a:pt x="766724" y="306552"/>
                </a:lnTo>
                <a:close/>
              </a:path>
              <a:path w="835660" h="335915">
                <a:moveTo>
                  <a:pt x="782637" y="306552"/>
                </a:moveTo>
                <a:lnTo>
                  <a:pt x="777227" y="306552"/>
                </a:lnTo>
                <a:lnTo>
                  <a:pt x="777227" y="327215"/>
                </a:lnTo>
                <a:lnTo>
                  <a:pt x="774928" y="328968"/>
                </a:lnTo>
                <a:lnTo>
                  <a:pt x="782637" y="328968"/>
                </a:lnTo>
                <a:lnTo>
                  <a:pt x="782637" y="306552"/>
                </a:lnTo>
                <a:close/>
              </a:path>
              <a:path w="835660" h="335915">
                <a:moveTo>
                  <a:pt x="808596" y="306552"/>
                </a:moveTo>
                <a:lnTo>
                  <a:pt x="791387" y="306552"/>
                </a:lnTo>
                <a:lnTo>
                  <a:pt x="791387" y="333743"/>
                </a:lnTo>
                <a:lnTo>
                  <a:pt x="808596" y="333743"/>
                </a:lnTo>
                <a:lnTo>
                  <a:pt x="808596" y="328587"/>
                </a:lnTo>
                <a:lnTo>
                  <a:pt x="796798" y="328587"/>
                </a:lnTo>
                <a:lnTo>
                  <a:pt x="796798" y="322592"/>
                </a:lnTo>
                <a:lnTo>
                  <a:pt x="808596" y="322592"/>
                </a:lnTo>
                <a:lnTo>
                  <a:pt x="808596" y="317423"/>
                </a:lnTo>
                <a:lnTo>
                  <a:pt x="796798" y="317423"/>
                </a:lnTo>
                <a:lnTo>
                  <a:pt x="796798" y="311708"/>
                </a:lnTo>
                <a:lnTo>
                  <a:pt x="808596" y="311708"/>
                </a:lnTo>
                <a:lnTo>
                  <a:pt x="808596" y="306552"/>
                </a:lnTo>
                <a:close/>
              </a:path>
            </a:pathLst>
          </a:custGeom>
          <a:solidFill>
            <a:srgbClr val="2E636A"/>
          </a:solidFill>
        </p:spPr>
        <p:txBody>
          <a:bodyPr wrap="square" lIns="0" tIns="0" rIns="0" bIns="0" rtlCol="0"/>
          <a:lstStyle/>
          <a:p>
            <a:endParaRPr/>
          </a:p>
        </p:txBody>
      </p:sp>
      <p:sp>
        <p:nvSpPr>
          <p:cNvPr id="17" name="bk object 17"/>
          <p:cNvSpPr/>
          <p:nvPr/>
        </p:nvSpPr>
        <p:spPr>
          <a:xfrm>
            <a:off x="1344256"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18" name="bk object 18"/>
          <p:cNvSpPr/>
          <p:nvPr/>
        </p:nvSpPr>
        <p:spPr>
          <a:xfrm>
            <a:off x="1099489"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19" name="bk object 19"/>
          <p:cNvSpPr/>
          <p:nvPr/>
        </p:nvSpPr>
        <p:spPr>
          <a:xfrm>
            <a:off x="1134452"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0" name="bk object 20"/>
          <p:cNvSpPr/>
          <p:nvPr/>
        </p:nvSpPr>
        <p:spPr>
          <a:xfrm>
            <a:off x="1169416"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1" name="bk object 21"/>
          <p:cNvSpPr/>
          <p:nvPr/>
        </p:nvSpPr>
        <p:spPr>
          <a:xfrm>
            <a:off x="1204391"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2" name="bk object 22"/>
          <p:cNvSpPr/>
          <p:nvPr/>
        </p:nvSpPr>
        <p:spPr>
          <a:xfrm>
            <a:off x="1239354"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3" name="bk object 23"/>
          <p:cNvSpPr/>
          <p:nvPr/>
        </p:nvSpPr>
        <p:spPr>
          <a:xfrm>
            <a:off x="1274330"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4" name="bk object 24"/>
          <p:cNvSpPr/>
          <p:nvPr/>
        </p:nvSpPr>
        <p:spPr>
          <a:xfrm>
            <a:off x="1309293"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2E636A">
              <a:alpha val="50000"/>
            </a:srgbClr>
          </a:solidFill>
        </p:spPr>
        <p:txBody>
          <a:bodyPr wrap="square" lIns="0" tIns="0" rIns="0" bIns="0" rtlCol="0"/>
          <a:lstStyle/>
          <a:p>
            <a:endParaRPr/>
          </a:p>
        </p:txBody>
      </p:sp>
      <p:sp>
        <p:nvSpPr>
          <p:cNvPr id="25" name="bk object 25"/>
          <p:cNvSpPr/>
          <p:nvPr/>
        </p:nvSpPr>
        <p:spPr>
          <a:xfrm>
            <a:off x="548139" y="6429552"/>
            <a:ext cx="820419" cy="185420"/>
          </a:xfrm>
          <a:custGeom>
            <a:avLst/>
            <a:gdLst/>
            <a:ahLst/>
            <a:cxnLst/>
            <a:rect l="l" t="t" r="r" b="b"/>
            <a:pathLst>
              <a:path w="820419" h="185420">
                <a:moveTo>
                  <a:pt x="759040" y="68440"/>
                </a:moveTo>
                <a:lnTo>
                  <a:pt x="735408" y="73043"/>
                </a:lnTo>
                <a:lnTo>
                  <a:pt x="716094" y="85590"/>
                </a:lnTo>
                <a:lnTo>
                  <a:pt x="703064" y="104182"/>
                </a:lnTo>
                <a:lnTo>
                  <a:pt x="698284" y="126923"/>
                </a:lnTo>
                <a:lnTo>
                  <a:pt x="703064" y="149665"/>
                </a:lnTo>
                <a:lnTo>
                  <a:pt x="716094" y="168257"/>
                </a:lnTo>
                <a:lnTo>
                  <a:pt x="735408" y="180803"/>
                </a:lnTo>
                <a:lnTo>
                  <a:pt x="759040" y="185407"/>
                </a:lnTo>
                <a:lnTo>
                  <a:pt x="782670" y="180803"/>
                </a:lnTo>
                <a:lnTo>
                  <a:pt x="793924" y="173494"/>
                </a:lnTo>
                <a:lnTo>
                  <a:pt x="759040" y="173494"/>
                </a:lnTo>
                <a:lnTo>
                  <a:pt x="740223" y="169829"/>
                </a:lnTo>
                <a:lnTo>
                  <a:pt x="724841" y="159839"/>
                </a:lnTo>
                <a:lnTo>
                  <a:pt x="714462" y="145033"/>
                </a:lnTo>
                <a:lnTo>
                  <a:pt x="710653" y="126923"/>
                </a:lnTo>
                <a:lnTo>
                  <a:pt x="714462" y="108811"/>
                </a:lnTo>
                <a:lnTo>
                  <a:pt x="724841" y="94002"/>
                </a:lnTo>
                <a:lnTo>
                  <a:pt x="740223" y="84007"/>
                </a:lnTo>
                <a:lnTo>
                  <a:pt x="759040" y="80340"/>
                </a:lnTo>
                <a:lnTo>
                  <a:pt x="793905" y="80340"/>
                </a:lnTo>
                <a:lnTo>
                  <a:pt x="782670" y="73043"/>
                </a:lnTo>
                <a:lnTo>
                  <a:pt x="759040" y="68440"/>
                </a:lnTo>
                <a:close/>
              </a:path>
              <a:path w="820419" h="185420">
                <a:moveTo>
                  <a:pt x="793905" y="80340"/>
                </a:moveTo>
                <a:lnTo>
                  <a:pt x="759040" y="80340"/>
                </a:lnTo>
                <a:lnTo>
                  <a:pt x="777860" y="84007"/>
                </a:lnTo>
                <a:lnTo>
                  <a:pt x="793246" y="94002"/>
                </a:lnTo>
                <a:lnTo>
                  <a:pt x="803630" y="108811"/>
                </a:lnTo>
                <a:lnTo>
                  <a:pt x="807440" y="126923"/>
                </a:lnTo>
                <a:lnTo>
                  <a:pt x="803630" y="145033"/>
                </a:lnTo>
                <a:lnTo>
                  <a:pt x="793246" y="159839"/>
                </a:lnTo>
                <a:lnTo>
                  <a:pt x="777860" y="169829"/>
                </a:lnTo>
                <a:lnTo>
                  <a:pt x="759040" y="173494"/>
                </a:lnTo>
                <a:lnTo>
                  <a:pt x="793924" y="173494"/>
                </a:lnTo>
                <a:lnTo>
                  <a:pt x="801989" y="168257"/>
                </a:lnTo>
                <a:lnTo>
                  <a:pt x="815026" y="149665"/>
                </a:lnTo>
                <a:lnTo>
                  <a:pt x="819810" y="126923"/>
                </a:lnTo>
                <a:lnTo>
                  <a:pt x="815026" y="104182"/>
                </a:lnTo>
                <a:lnTo>
                  <a:pt x="801989" y="85590"/>
                </a:lnTo>
                <a:lnTo>
                  <a:pt x="793905" y="80340"/>
                </a:lnTo>
                <a:close/>
              </a:path>
              <a:path w="820419" h="185420">
                <a:moveTo>
                  <a:pt x="781316" y="94805"/>
                </a:moveTo>
                <a:lnTo>
                  <a:pt x="736777" y="94805"/>
                </a:lnTo>
                <a:lnTo>
                  <a:pt x="736777" y="156781"/>
                </a:lnTo>
                <a:lnTo>
                  <a:pt x="781304" y="156781"/>
                </a:lnTo>
                <a:lnTo>
                  <a:pt x="781304" y="143421"/>
                </a:lnTo>
                <a:lnTo>
                  <a:pt x="752868" y="143421"/>
                </a:lnTo>
                <a:lnTo>
                  <a:pt x="752868" y="132473"/>
                </a:lnTo>
                <a:lnTo>
                  <a:pt x="779449" y="132473"/>
                </a:lnTo>
                <a:lnTo>
                  <a:pt x="779449" y="119125"/>
                </a:lnTo>
                <a:lnTo>
                  <a:pt x="752868" y="119125"/>
                </a:lnTo>
                <a:lnTo>
                  <a:pt x="752868" y="108165"/>
                </a:lnTo>
                <a:lnTo>
                  <a:pt x="781316" y="108165"/>
                </a:lnTo>
                <a:lnTo>
                  <a:pt x="781316" y="94805"/>
                </a:lnTo>
                <a:close/>
              </a:path>
              <a:path w="820419" h="185420">
                <a:moveTo>
                  <a:pt x="781862" y="44094"/>
                </a:moveTo>
                <a:lnTo>
                  <a:pt x="758952" y="44094"/>
                </a:lnTo>
                <a:lnTo>
                  <a:pt x="752195" y="61112"/>
                </a:lnTo>
                <a:lnTo>
                  <a:pt x="765086" y="61112"/>
                </a:lnTo>
                <a:lnTo>
                  <a:pt x="781862" y="44094"/>
                </a:lnTo>
                <a:close/>
              </a:path>
              <a:path w="820419" h="185420">
                <a:moveTo>
                  <a:pt x="624268" y="80975"/>
                </a:moveTo>
                <a:lnTo>
                  <a:pt x="588035" y="80975"/>
                </a:lnTo>
                <a:lnTo>
                  <a:pt x="588035" y="172732"/>
                </a:lnTo>
                <a:lnTo>
                  <a:pt x="602615" y="172732"/>
                </a:lnTo>
                <a:lnTo>
                  <a:pt x="602615" y="141008"/>
                </a:lnTo>
                <a:lnTo>
                  <a:pt x="624268" y="141008"/>
                </a:lnTo>
                <a:lnTo>
                  <a:pt x="638597" y="138605"/>
                </a:lnTo>
                <a:lnTo>
                  <a:pt x="648612" y="132099"/>
                </a:lnTo>
                <a:lnTo>
                  <a:pt x="651680" y="127114"/>
                </a:lnTo>
                <a:lnTo>
                  <a:pt x="602615" y="127114"/>
                </a:lnTo>
                <a:lnTo>
                  <a:pt x="602615" y="94614"/>
                </a:lnTo>
                <a:lnTo>
                  <a:pt x="651518" y="94614"/>
                </a:lnTo>
                <a:lnTo>
                  <a:pt x="648612" y="89890"/>
                </a:lnTo>
                <a:lnTo>
                  <a:pt x="638597" y="83380"/>
                </a:lnTo>
                <a:lnTo>
                  <a:pt x="624268" y="80975"/>
                </a:lnTo>
                <a:close/>
              </a:path>
              <a:path w="820419" h="185420">
                <a:moveTo>
                  <a:pt x="651518" y="94614"/>
                </a:moveTo>
                <a:lnTo>
                  <a:pt x="636524" y="94614"/>
                </a:lnTo>
                <a:lnTo>
                  <a:pt x="641565" y="102082"/>
                </a:lnTo>
                <a:lnTo>
                  <a:pt x="641565" y="119646"/>
                </a:lnTo>
                <a:lnTo>
                  <a:pt x="636524" y="127114"/>
                </a:lnTo>
                <a:lnTo>
                  <a:pt x="651680" y="127114"/>
                </a:lnTo>
                <a:lnTo>
                  <a:pt x="654491" y="122545"/>
                </a:lnTo>
                <a:lnTo>
                  <a:pt x="656412" y="110997"/>
                </a:lnTo>
                <a:lnTo>
                  <a:pt x="654491" y="99448"/>
                </a:lnTo>
                <a:lnTo>
                  <a:pt x="651518" y="94614"/>
                </a:lnTo>
                <a:close/>
              </a:path>
              <a:path w="820419" h="185420">
                <a:moveTo>
                  <a:pt x="537578" y="304"/>
                </a:moveTo>
                <a:lnTo>
                  <a:pt x="524090" y="304"/>
                </a:lnTo>
                <a:lnTo>
                  <a:pt x="524090" y="21081"/>
                </a:lnTo>
                <a:lnTo>
                  <a:pt x="528231" y="21081"/>
                </a:lnTo>
                <a:lnTo>
                  <a:pt x="528231" y="12534"/>
                </a:lnTo>
                <a:lnTo>
                  <a:pt x="535487" y="12534"/>
                </a:lnTo>
                <a:lnTo>
                  <a:pt x="535355" y="12318"/>
                </a:lnTo>
                <a:lnTo>
                  <a:pt x="538378" y="11633"/>
                </a:lnTo>
                <a:lnTo>
                  <a:pt x="540016" y="9499"/>
                </a:lnTo>
                <a:lnTo>
                  <a:pt x="540016" y="8674"/>
                </a:lnTo>
                <a:lnTo>
                  <a:pt x="528231" y="8674"/>
                </a:lnTo>
                <a:lnTo>
                  <a:pt x="528231" y="4241"/>
                </a:lnTo>
                <a:lnTo>
                  <a:pt x="540016" y="4241"/>
                </a:lnTo>
                <a:lnTo>
                  <a:pt x="540016" y="2679"/>
                </a:lnTo>
                <a:lnTo>
                  <a:pt x="537578" y="304"/>
                </a:lnTo>
                <a:close/>
              </a:path>
              <a:path w="820419" h="185420">
                <a:moveTo>
                  <a:pt x="535487" y="12534"/>
                </a:moveTo>
                <a:lnTo>
                  <a:pt x="530758" y="12534"/>
                </a:lnTo>
                <a:lnTo>
                  <a:pt x="535965" y="21081"/>
                </a:lnTo>
                <a:lnTo>
                  <a:pt x="540715" y="21081"/>
                </a:lnTo>
                <a:lnTo>
                  <a:pt x="535487" y="12534"/>
                </a:lnTo>
                <a:close/>
              </a:path>
              <a:path w="820419" h="185420">
                <a:moveTo>
                  <a:pt x="540016" y="4241"/>
                </a:moveTo>
                <a:lnTo>
                  <a:pt x="534860" y="4241"/>
                </a:lnTo>
                <a:lnTo>
                  <a:pt x="535876" y="5016"/>
                </a:lnTo>
                <a:lnTo>
                  <a:pt x="535876" y="7899"/>
                </a:lnTo>
                <a:lnTo>
                  <a:pt x="534860" y="8674"/>
                </a:lnTo>
                <a:lnTo>
                  <a:pt x="540016" y="8674"/>
                </a:lnTo>
                <a:lnTo>
                  <a:pt x="540016" y="4241"/>
                </a:lnTo>
                <a:close/>
              </a:path>
              <a:path w="820419" h="185420">
                <a:moveTo>
                  <a:pt x="478942" y="79667"/>
                </a:moveTo>
                <a:lnTo>
                  <a:pt x="464979" y="81942"/>
                </a:lnTo>
                <a:lnTo>
                  <a:pt x="454185" y="88433"/>
                </a:lnTo>
                <a:lnTo>
                  <a:pt x="447222" y="98633"/>
                </a:lnTo>
                <a:lnTo>
                  <a:pt x="444754" y="112039"/>
                </a:lnTo>
                <a:lnTo>
                  <a:pt x="444754" y="141668"/>
                </a:lnTo>
                <a:lnTo>
                  <a:pt x="447222" y="155079"/>
                </a:lnTo>
                <a:lnTo>
                  <a:pt x="454185" y="165279"/>
                </a:lnTo>
                <a:lnTo>
                  <a:pt x="464979" y="171766"/>
                </a:lnTo>
                <a:lnTo>
                  <a:pt x="478942" y="174040"/>
                </a:lnTo>
                <a:lnTo>
                  <a:pt x="492899" y="171766"/>
                </a:lnTo>
                <a:lnTo>
                  <a:pt x="503694" y="165279"/>
                </a:lnTo>
                <a:lnTo>
                  <a:pt x="507199" y="160146"/>
                </a:lnTo>
                <a:lnTo>
                  <a:pt x="478942" y="160146"/>
                </a:lnTo>
                <a:lnTo>
                  <a:pt x="471854" y="159067"/>
                </a:lnTo>
                <a:lnTo>
                  <a:pt x="465561" y="155727"/>
                </a:lnTo>
                <a:lnTo>
                  <a:pt x="461056" y="149977"/>
                </a:lnTo>
                <a:lnTo>
                  <a:pt x="459333" y="141668"/>
                </a:lnTo>
                <a:lnTo>
                  <a:pt x="459333" y="112039"/>
                </a:lnTo>
                <a:lnTo>
                  <a:pt x="461056" y="103735"/>
                </a:lnTo>
                <a:lnTo>
                  <a:pt x="465561" y="97985"/>
                </a:lnTo>
                <a:lnTo>
                  <a:pt x="471854" y="94642"/>
                </a:lnTo>
                <a:lnTo>
                  <a:pt x="478942" y="93560"/>
                </a:lnTo>
                <a:lnTo>
                  <a:pt x="507196" y="93560"/>
                </a:lnTo>
                <a:lnTo>
                  <a:pt x="503694" y="88433"/>
                </a:lnTo>
                <a:lnTo>
                  <a:pt x="492899" y="81942"/>
                </a:lnTo>
                <a:lnTo>
                  <a:pt x="478942" y="79667"/>
                </a:lnTo>
                <a:close/>
              </a:path>
              <a:path w="820419" h="185420">
                <a:moveTo>
                  <a:pt x="507196" y="93560"/>
                </a:moveTo>
                <a:lnTo>
                  <a:pt x="478942" y="93560"/>
                </a:lnTo>
                <a:lnTo>
                  <a:pt x="486029" y="94642"/>
                </a:lnTo>
                <a:lnTo>
                  <a:pt x="492323" y="97985"/>
                </a:lnTo>
                <a:lnTo>
                  <a:pt x="496828" y="103735"/>
                </a:lnTo>
                <a:lnTo>
                  <a:pt x="498551" y="112039"/>
                </a:lnTo>
                <a:lnTo>
                  <a:pt x="498551" y="141668"/>
                </a:lnTo>
                <a:lnTo>
                  <a:pt x="496828" y="149977"/>
                </a:lnTo>
                <a:lnTo>
                  <a:pt x="492323" y="155727"/>
                </a:lnTo>
                <a:lnTo>
                  <a:pt x="486029" y="159067"/>
                </a:lnTo>
                <a:lnTo>
                  <a:pt x="478942" y="160146"/>
                </a:lnTo>
                <a:lnTo>
                  <a:pt x="507199" y="160146"/>
                </a:lnTo>
                <a:lnTo>
                  <a:pt x="510660" y="155079"/>
                </a:lnTo>
                <a:lnTo>
                  <a:pt x="513130" y="141668"/>
                </a:lnTo>
                <a:lnTo>
                  <a:pt x="513130" y="112039"/>
                </a:lnTo>
                <a:lnTo>
                  <a:pt x="510660" y="98633"/>
                </a:lnTo>
                <a:lnTo>
                  <a:pt x="507196" y="93560"/>
                </a:lnTo>
                <a:close/>
              </a:path>
              <a:path w="820419" h="185420">
                <a:moveTo>
                  <a:pt x="504151" y="304"/>
                </a:moveTo>
                <a:lnTo>
                  <a:pt x="491007" y="304"/>
                </a:lnTo>
                <a:lnTo>
                  <a:pt x="491007" y="21081"/>
                </a:lnTo>
                <a:lnTo>
                  <a:pt x="495134" y="21081"/>
                </a:lnTo>
                <a:lnTo>
                  <a:pt x="495134" y="12560"/>
                </a:lnTo>
                <a:lnTo>
                  <a:pt x="501980" y="12560"/>
                </a:lnTo>
                <a:lnTo>
                  <a:pt x="501980" y="8610"/>
                </a:lnTo>
                <a:lnTo>
                  <a:pt x="495134" y="8610"/>
                </a:lnTo>
                <a:lnTo>
                  <a:pt x="495134" y="4241"/>
                </a:lnTo>
                <a:lnTo>
                  <a:pt x="504151" y="4241"/>
                </a:lnTo>
                <a:lnTo>
                  <a:pt x="504151" y="304"/>
                </a:lnTo>
                <a:close/>
              </a:path>
              <a:path w="820419" h="185420">
                <a:moveTo>
                  <a:pt x="464210" y="16332"/>
                </a:moveTo>
                <a:lnTo>
                  <a:pt x="459270" y="16332"/>
                </a:lnTo>
                <a:lnTo>
                  <a:pt x="459270" y="21081"/>
                </a:lnTo>
                <a:lnTo>
                  <a:pt x="464210" y="21081"/>
                </a:lnTo>
                <a:lnTo>
                  <a:pt x="464210" y="16332"/>
                </a:lnTo>
                <a:close/>
              </a:path>
              <a:path w="820419" h="185420">
                <a:moveTo>
                  <a:pt x="433705" y="304"/>
                </a:moveTo>
                <a:lnTo>
                  <a:pt x="420573" y="304"/>
                </a:lnTo>
                <a:lnTo>
                  <a:pt x="420573" y="21081"/>
                </a:lnTo>
                <a:lnTo>
                  <a:pt x="433705" y="21081"/>
                </a:lnTo>
                <a:lnTo>
                  <a:pt x="433705" y="17132"/>
                </a:lnTo>
                <a:lnTo>
                  <a:pt x="424700" y="17132"/>
                </a:lnTo>
                <a:lnTo>
                  <a:pt x="424700" y="12560"/>
                </a:lnTo>
                <a:lnTo>
                  <a:pt x="431546" y="12560"/>
                </a:lnTo>
                <a:lnTo>
                  <a:pt x="431546" y="8610"/>
                </a:lnTo>
                <a:lnTo>
                  <a:pt x="424700" y="8610"/>
                </a:lnTo>
                <a:lnTo>
                  <a:pt x="424700" y="4241"/>
                </a:lnTo>
                <a:lnTo>
                  <a:pt x="433705" y="4241"/>
                </a:lnTo>
                <a:lnTo>
                  <a:pt x="433705" y="304"/>
                </a:lnTo>
                <a:close/>
              </a:path>
              <a:path w="820419" h="185420">
                <a:moveTo>
                  <a:pt x="398399" y="304"/>
                </a:moveTo>
                <a:lnTo>
                  <a:pt x="384467" y="304"/>
                </a:lnTo>
                <a:lnTo>
                  <a:pt x="384467" y="21081"/>
                </a:lnTo>
                <a:lnTo>
                  <a:pt x="388594" y="21081"/>
                </a:lnTo>
                <a:lnTo>
                  <a:pt x="388594" y="14693"/>
                </a:lnTo>
                <a:lnTo>
                  <a:pt x="398399" y="14693"/>
                </a:lnTo>
                <a:lnTo>
                  <a:pt x="400748" y="11252"/>
                </a:lnTo>
                <a:lnTo>
                  <a:pt x="400748" y="10744"/>
                </a:lnTo>
                <a:lnTo>
                  <a:pt x="388594" y="10744"/>
                </a:lnTo>
                <a:lnTo>
                  <a:pt x="388594" y="4241"/>
                </a:lnTo>
                <a:lnTo>
                  <a:pt x="400748" y="4241"/>
                </a:lnTo>
                <a:lnTo>
                  <a:pt x="400748" y="3682"/>
                </a:lnTo>
                <a:lnTo>
                  <a:pt x="398399" y="304"/>
                </a:lnTo>
                <a:close/>
              </a:path>
              <a:path w="820419" h="185420">
                <a:moveTo>
                  <a:pt x="400748" y="4241"/>
                </a:moveTo>
                <a:lnTo>
                  <a:pt x="395566" y="4241"/>
                </a:lnTo>
                <a:lnTo>
                  <a:pt x="396608" y="5880"/>
                </a:lnTo>
                <a:lnTo>
                  <a:pt x="396608" y="9080"/>
                </a:lnTo>
                <a:lnTo>
                  <a:pt x="395566" y="10744"/>
                </a:lnTo>
                <a:lnTo>
                  <a:pt x="400748" y="10744"/>
                </a:lnTo>
                <a:lnTo>
                  <a:pt x="400748" y="4241"/>
                </a:lnTo>
                <a:close/>
              </a:path>
              <a:path w="820419" h="185420">
                <a:moveTo>
                  <a:pt x="319316" y="80975"/>
                </a:moveTo>
                <a:lnTo>
                  <a:pt x="304749" y="80975"/>
                </a:lnTo>
                <a:lnTo>
                  <a:pt x="304749" y="172732"/>
                </a:lnTo>
                <a:lnTo>
                  <a:pt x="319316" y="172732"/>
                </a:lnTo>
                <a:lnTo>
                  <a:pt x="319316" y="106933"/>
                </a:lnTo>
                <a:lnTo>
                  <a:pt x="334785" y="106933"/>
                </a:lnTo>
                <a:lnTo>
                  <a:pt x="319316" y="80975"/>
                </a:lnTo>
                <a:close/>
              </a:path>
              <a:path w="820419" h="185420">
                <a:moveTo>
                  <a:pt x="334785" y="106933"/>
                </a:moveTo>
                <a:lnTo>
                  <a:pt x="319316" y="106933"/>
                </a:lnTo>
                <a:lnTo>
                  <a:pt x="358533" y="172732"/>
                </a:lnTo>
                <a:lnTo>
                  <a:pt x="373113" y="172732"/>
                </a:lnTo>
                <a:lnTo>
                  <a:pt x="373113" y="146786"/>
                </a:lnTo>
                <a:lnTo>
                  <a:pt x="358533" y="146786"/>
                </a:lnTo>
                <a:lnTo>
                  <a:pt x="334785" y="106933"/>
                </a:lnTo>
                <a:close/>
              </a:path>
              <a:path w="820419" h="185420">
                <a:moveTo>
                  <a:pt x="373113" y="80975"/>
                </a:moveTo>
                <a:lnTo>
                  <a:pt x="358533" y="80975"/>
                </a:lnTo>
                <a:lnTo>
                  <a:pt x="358533" y="146786"/>
                </a:lnTo>
                <a:lnTo>
                  <a:pt x="373113" y="146786"/>
                </a:lnTo>
                <a:lnTo>
                  <a:pt x="373113" y="80975"/>
                </a:lnTo>
                <a:close/>
              </a:path>
              <a:path w="820419" h="185420">
                <a:moveTo>
                  <a:pt x="362102" y="0"/>
                </a:moveTo>
                <a:lnTo>
                  <a:pt x="351739" y="0"/>
                </a:lnTo>
                <a:lnTo>
                  <a:pt x="348780" y="3086"/>
                </a:lnTo>
                <a:lnTo>
                  <a:pt x="348780" y="18287"/>
                </a:lnTo>
                <a:lnTo>
                  <a:pt x="351739" y="21374"/>
                </a:lnTo>
                <a:lnTo>
                  <a:pt x="362102" y="21374"/>
                </a:lnTo>
                <a:lnTo>
                  <a:pt x="365061" y="18287"/>
                </a:lnTo>
                <a:lnTo>
                  <a:pt x="365061" y="17424"/>
                </a:lnTo>
                <a:lnTo>
                  <a:pt x="354672" y="17424"/>
                </a:lnTo>
                <a:lnTo>
                  <a:pt x="352920" y="16090"/>
                </a:lnTo>
                <a:lnTo>
                  <a:pt x="352920" y="5283"/>
                </a:lnTo>
                <a:lnTo>
                  <a:pt x="354672" y="3949"/>
                </a:lnTo>
                <a:lnTo>
                  <a:pt x="365061" y="3949"/>
                </a:lnTo>
                <a:lnTo>
                  <a:pt x="365061" y="3086"/>
                </a:lnTo>
                <a:lnTo>
                  <a:pt x="362102" y="0"/>
                </a:lnTo>
                <a:close/>
              </a:path>
              <a:path w="820419" h="185420">
                <a:moveTo>
                  <a:pt x="365061" y="3949"/>
                </a:moveTo>
                <a:lnTo>
                  <a:pt x="359168" y="3949"/>
                </a:lnTo>
                <a:lnTo>
                  <a:pt x="360934" y="5283"/>
                </a:lnTo>
                <a:lnTo>
                  <a:pt x="360934" y="16090"/>
                </a:lnTo>
                <a:lnTo>
                  <a:pt x="359168" y="17424"/>
                </a:lnTo>
                <a:lnTo>
                  <a:pt x="365061" y="17424"/>
                </a:lnTo>
                <a:lnTo>
                  <a:pt x="365061" y="3949"/>
                </a:lnTo>
                <a:close/>
              </a:path>
              <a:path w="820419" h="185420">
                <a:moveTo>
                  <a:pt x="317969" y="304"/>
                </a:moveTo>
                <a:lnTo>
                  <a:pt x="313842" y="304"/>
                </a:lnTo>
                <a:lnTo>
                  <a:pt x="313842" y="21081"/>
                </a:lnTo>
                <a:lnTo>
                  <a:pt x="317969" y="21081"/>
                </a:lnTo>
                <a:lnTo>
                  <a:pt x="317969" y="7696"/>
                </a:lnTo>
                <a:lnTo>
                  <a:pt x="322401" y="7696"/>
                </a:lnTo>
                <a:lnTo>
                  <a:pt x="317969" y="304"/>
                </a:lnTo>
                <a:close/>
              </a:path>
              <a:path w="820419" h="185420">
                <a:moveTo>
                  <a:pt x="322401" y="7696"/>
                </a:moveTo>
                <a:lnTo>
                  <a:pt x="317969" y="7696"/>
                </a:lnTo>
                <a:lnTo>
                  <a:pt x="325996" y="21081"/>
                </a:lnTo>
                <a:lnTo>
                  <a:pt x="330123" y="21081"/>
                </a:lnTo>
                <a:lnTo>
                  <a:pt x="330123" y="13690"/>
                </a:lnTo>
                <a:lnTo>
                  <a:pt x="325996" y="13690"/>
                </a:lnTo>
                <a:lnTo>
                  <a:pt x="322401" y="7696"/>
                </a:lnTo>
                <a:close/>
              </a:path>
              <a:path w="820419" h="185420">
                <a:moveTo>
                  <a:pt x="330123" y="304"/>
                </a:moveTo>
                <a:lnTo>
                  <a:pt x="325996" y="304"/>
                </a:lnTo>
                <a:lnTo>
                  <a:pt x="325996" y="13690"/>
                </a:lnTo>
                <a:lnTo>
                  <a:pt x="330123" y="13690"/>
                </a:lnTo>
                <a:lnTo>
                  <a:pt x="330123" y="304"/>
                </a:lnTo>
                <a:close/>
              </a:path>
              <a:path w="820419" h="185420">
                <a:moveTo>
                  <a:pt x="289013" y="304"/>
                </a:moveTo>
                <a:lnTo>
                  <a:pt x="285064" y="304"/>
                </a:lnTo>
                <a:lnTo>
                  <a:pt x="277355" y="21081"/>
                </a:lnTo>
                <a:lnTo>
                  <a:pt x="281673" y="21081"/>
                </a:lnTo>
                <a:lnTo>
                  <a:pt x="283222" y="16890"/>
                </a:lnTo>
                <a:lnTo>
                  <a:pt x="295167" y="16890"/>
                </a:lnTo>
                <a:lnTo>
                  <a:pt x="293768" y="13119"/>
                </a:lnTo>
                <a:lnTo>
                  <a:pt x="284632" y="13119"/>
                </a:lnTo>
                <a:lnTo>
                  <a:pt x="287045" y="6388"/>
                </a:lnTo>
                <a:lnTo>
                  <a:pt x="291270" y="6388"/>
                </a:lnTo>
                <a:lnTo>
                  <a:pt x="289013" y="304"/>
                </a:lnTo>
                <a:close/>
              </a:path>
              <a:path w="820419" h="185420">
                <a:moveTo>
                  <a:pt x="295167" y="16890"/>
                </a:moveTo>
                <a:lnTo>
                  <a:pt x="290868" y="16890"/>
                </a:lnTo>
                <a:lnTo>
                  <a:pt x="292404" y="21081"/>
                </a:lnTo>
                <a:lnTo>
                  <a:pt x="296722" y="21081"/>
                </a:lnTo>
                <a:lnTo>
                  <a:pt x="295167" y="16890"/>
                </a:lnTo>
                <a:close/>
              </a:path>
              <a:path w="820419" h="185420">
                <a:moveTo>
                  <a:pt x="291270" y="6388"/>
                </a:moveTo>
                <a:lnTo>
                  <a:pt x="287045" y="6388"/>
                </a:lnTo>
                <a:lnTo>
                  <a:pt x="289445" y="13119"/>
                </a:lnTo>
                <a:lnTo>
                  <a:pt x="293768" y="13119"/>
                </a:lnTo>
                <a:lnTo>
                  <a:pt x="291270" y="6388"/>
                </a:lnTo>
                <a:close/>
              </a:path>
              <a:path w="820419" h="185420">
                <a:moveTo>
                  <a:pt x="257289" y="0"/>
                </a:moveTo>
                <a:lnTo>
                  <a:pt x="247078" y="0"/>
                </a:lnTo>
                <a:lnTo>
                  <a:pt x="244119" y="3086"/>
                </a:lnTo>
                <a:lnTo>
                  <a:pt x="244119" y="18287"/>
                </a:lnTo>
                <a:lnTo>
                  <a:pt x="247078" y="21374"/>
                </a:lnTo>
                <a:lnTo>
                  <a:pt x="257289" y="21374"/>
                </a:lnTo>
                <a:lnTo>
                  <a:pt x="260210" y="18491"/>
                </a:lnTo>
                <a:lnTo>
                  <a:pt x="260256" y="17424"/>
                </a:lnTo>
                <a:lnTo>
                  <a:pt x="250012" y="17424"/>
                </a:lnTo>
                <a:lnTo>
                  <a:pt x="248246" y="16090"/>
                </a:lnTo>
                <a:lnTo>
                  <a:pt x="248246" y="5283"/>
                </a:lnTo>
                <a:lnTo>
                  <a:pt x="250012" y="3949"/>
                </a:lnTo>
                <a:lnTo>
                  <a:pt x="260256" y="3949"/>
                </a:lnTo>
                <a:lnTo>
                  <a:pt x="260210" y="2882"/>
                </a:lnTo>
                <a:lnTo>
                  <a:pt x="257289" y="0"/>
                </a:lnTo>
                <a:close/>
              </a:path>
              <a:path w="820419" h="185420">
                <a:moveTo>
                  <a:pt x="260400" y="14135"/>
                </a:moveTo>
                <a:lnTo>
                  <a:pt x="256235" y="14135"/>
                </a:lnTo>
                <a:lnTo>
                  <a:pt x="256019" y="16268"/>
                </a:lnTo>
                <a:lnTo>
                  <a:pt x="254355" y="17424"/>
                </a:lnTo>
                <a:lnTo>
                  <a:pt x="260256" y="17424"/>
                </a:lnTo>
                <a:lnTo>
                  <a:pt x="260400" y="14135"/>
                </a:lnTo>
                <a:close/>
              </a:path>
              <a:path w="820419" h="185420">
                <a:moveTo>
                  <a:pt x="260256" y="3949"/>
                </a:moveTo>
                <a:lnTo>
                  <a:pt x="254355" y="3949"/>
                </a:lnTo>
                <a:lnTo>
                  <a:pt x="256019" y="5143"/>
                </a:lnTo>
                <a:lnTo>
                  <a:pt x="256235" y="7251"/>
                </a:lnTo>
                <a:lnTo>
                  <a:pt x="260400" y="7251"/>
                </a:lnTo>
                <a:lnTo>
                  <a:pt x="260256" y="3949"/>
                </a:lnTo>
                <a:close/>
              </a:path>
              <a:path w="820419" h="185420">
                <a:moveTo>
                  <a:pt x="206400" y="80975"/>
                </a:moveTo>
                <a:lnTo>
                  <a:pt x="191427" y="80975"/>
                </a:lnTo>
                <a:lnTo>
                  <a:pt x="158051" y="172732"/>
                </a:lnTo>
                <a:lnTo>
                  <a:pt x="173037" y="172732"/>
                </a:lnTo>
                <a:lnTo>
                  <a:pt x="181076" y="150583"/>
                </a:lnTo>
                <a:lnTo>
                  <a:pt x="231719" y="150583"/>
                </a:lnTo>
                <a:lnTo>
                  <a:pt x="226998" y="137604"/>
                </a:lnTo>
                <a:lnTo>
                  <a:pt x="185699" y="137604"/>
                </a:lnTo>
                <a:lnTo>
                  <a:pt x="198920" y="101168"/>
                </a:lnTo>
                <a:lnTo>
                  <a:pt x="213745" y="101168"/>
                </a:lnTo>
                <a:lnTo>
                  <a:pt x="206400" y="80975"/>
                </a:lnTo>
                <a:close/>
              </a:path>
              <a:path w="820419" h="185420">
                <a:moveTo>
                  <a:pt x="231719" y="150583"/>
                </a:moveTo>
                <a:lnTo>
                  <a:pt x="216750" y="150583"/>
                </a:lnTo>
                <a:lnTo>
                  <a:pt x="224790" y="172732"/>
                </a:lnTo>
                <a:lnTo>
                  <a:pt x="239776" y="172732"/>
                </a:lnTo>
                <a:lnTo>
                  <a:pt x="231719" y="150583"/>
                </a:lnTo>
                <a:close/>
              </a:path>
              <a:path w="820419" h="185420">
                <a:moveTo>
                  <a:pt x="213745" y="101168"/>
                </a:moveTo>
                <a:lnTo>
                  <a:pt x="198920" y="101168"/>
                </a:lnTo>
                <a:lnTo>
                  <a:pt x="212128" y="137604"/>
                </a:lnTo>
                <a:lnTo>
                  <a:pt x="226998" y="137604"/>
                </a:lnTo>
                <a:lnTo>
                  <a:pt x="213745" y="101168"/>
                </a:lnTo>
                <a:close/>
              </a:path>
              <a:path w="820419" h="185420">
                <a:moveTo>
                  <a:pt x="221627" y="10871"/>
                </a:moveTo>
                <a:lnTo>
                  <a:pt x="212686" y="10871"/>
                </a:lnTo>
                <a:lnTo>
                  <a:pt x="212686" y="14262"/>
                </a:lnTo>
                <a:lnTo>
                  <a:pt x="221627" y="14262"/>
                </a:lnTo>
                <a:lnTo>
                  <a:pt x="221627" y="10871"/>
                </a:lnTo>
                <a:close/>
              </a:path>
              <a:path w="820419" h="185420">
                <a:moveTo>
                  <a:pt x="178219" y="304"/>
                </a:moveTo>
                <a:lnTo>
                  <a:pt x="174078" y="304"/>
                </a:lnTo>
                <a:lnTo>
                  <a:pt x="174078" y="18287"/>
                </a:lnTo>
                <a:lnTo>
                  <a:pt x="177038" y="21374"/>
                </a:lnTo>
                <a:lnTo>
                  <a:pt x="187401" y="21374"/>
                </a:lnTo>
                <a:lnTo>
                  <a:pt x="190360" y="18287"/>
                </a:lnTo>
                <a:lnTo>
                  <a:pt x="190360" y="17424"/>
                </a:lnTo>
                <a:lnTo>
                  <a:pt x="179971" y="17424"/>
                </a:lnTo>
                <a:lnTo>
                  <a:pt x="178219" y="16090"/>
                </a:lnTo>
                <a:lnTo>
                  <a:pt x="178219" y="304"/>
                </a:lnTo>
                <a:close/>
              </a:path>
              <a:path w="820419" h="185420">
                <a:moveTo>
                  <a:pt x="190360" y="304"/>
                </a:moveTo>
                <a:lnTo>
                  <a:pt x="186232" y="304"/>
                </a:lnTo>
                <a:lnTo>
                  <a:pt x="186232" y="16090"/>
                </a:lnTo>
                <a:lnTo>
                  <a:pt x="184480" y="17424"/>
                </a:lnTo>
                <a:lnTo>
                  <a:pt x="190360" y="17424"/>
                </a:lnTo>
                <a:lnTo>
                  <a:pt x="190360" y="304"/>
                </a:lnTo>
                <a:close/>
              </a:path>
              <a:path w="820419" h="185420">
                <a:moveTo>
                  <a:pt x="149263" y="304"/>
                </a:moveTo>
                <a:lnTo>
                  <a:pt x="145313" y="304"/>
                </a:lnTo>
                <a:lnTo>
                  <a:pt x="137604" y="21081"/>
                </a:lnTo>
                <a:lnTo>
                  <a:pt x="141922" y="21081"/>
                </a:lnTo>
                <a:lnTo>
                  <a:pt x="143459" y="16890"/>
                </a:lnTo>
                <a:lnTo>
                  <a:pt x="155417" y="16890"/>
                </a:lnTo>
                <a:lnTo>
                  <a:pt x="154017" y="13119"/>
                </a:lnTo>
                <a:lnTo>
                  <a:pt x="144881" y="13119"/>
                </a:lnTo>
                <a:lnTo>
                  <a:pt x="147281" y="6388"/>
                </a:lnTo>
                <a:lnTo>
                  <a:pt x="151520" y="6388"/>
                </a:lnTo>
                <a:lnTo>
                  <a:pt x="149263" y="304"/>
                </a:lnTo>
                <a:close/>
              </a:path>
              <a:path w="820419" h="185420">
                <a:moveTo>
                  <a:pt x="155417" y="16890"/>
                </a:moveTo>
                <a:lnTo>
                  <a:pt x="151104" y="16890"/>
                </a:lnTo>
                <a:lnTo>
                  <a:pt x="152654" y="21081"/>
                </a:lnTo>
                <a:lnTo>
                  <a:pt x="156972" y="21081"/>
                </a:lnTo>
                <a:lnTo>
                  <a:pt x="155417" y="16890"/>
                </a:lnTo>
                <a:close/>
              </a:path>
              <a:path w="820419" h="185420">
                <a:moveTo>
                  <a:pt x="151520" y="6388"/>
                </a:moveTo>
                <a:lnTo>
                  <a:pt x="147281" y="6388"/>
                </a:lnTo>
                <a:lnTo>
                  <a:pt x="149694" y="13119"/>
                </a:lnTo>
                <a:lnTo>
                  <a:pt x="154017" y="13119"/>
                </a:lnTo>
                <a:lnTo>
                  <a:pt x="151520" y="6388"/>
                </a:lnTo>
                <a:close/>
              </a:path>
              <a:path w="820419" h="185420">
                <a:moveTo>
                  <a:pt x="119253" y="304"/>
                </a:moveTo>
                <a:lnTo>
                  <a:pt x="106108" y="304"/>
                </a:lnTo>
                <a:lnTo>
                  <a:pt x="106108" y="21081"/>
                </a:lnTo>
                <a:lnTo>
                  <a:pt x="119253" y="21081"/>
                </a:lnTo>
                <a:lnTo>
                  <a:pt x="119253" y="17132"/>
                </a:lnTo>
                <a:lnTo>
                  <a:pt x="110248" y="17132"/>
                </a:lnTo>
                <a:lnTo>
                  <a:pt x="110248" y="12560"/>
                </a:lnTo>
                <a:lnTo>
                  <a:pt x="117094" y="12560"/>
                </a:lnTo>
                <a:lnTo>
                  <a:pt x="117094" y="8610"/>
                </a:lnTo>
                <a:lnTo>
                  <a:pt x="110248" y="8610"/>
                </a:lnTo>
                <a:lnTo>
                  <a:pt x="110248" y="4241"/>
                </a:lnTo>
                <a:lnTo>
                  <a:pt x="119253" y="4241"/>
                </a:lnTo>
                <a:lnTo>
                  <a:pt x="119253" y="304"/>
                </a:lnTo>
                <a:close/>
              </a:path>
              <a:path w="820419" h="185420">
                <a:moveTo>
                  <a:pt x="59448" y="79667"/>
                </a:moveTo>
                <a:lnTo>
                  <a:pt x="45486" y="81942"/>
                </a:lnTo>
                <a:lnTo>
                  <a:pt x="34691" y="88433"/>
                </a:lnTo>
                <a:lnTo>
                  <a:pt x="27728" y="98633"/>
                </a:lnTo>
                <a:lnTo>
                  <a:pt x="25260" y="112039"/>
                </a:lnTo>
                <a:lnTo>
                  <a:pt x="25260" y="141668"/>
                </a:lnTo>
                <a:lnTo>
                  <a:pt x="27728" y="155079"/>
                </a:lnTo>
                <a:lnTo>
                  <a:pt x="34691" y="165279"/>
                </a:lnTo>
                <a:lnTo>
                  <a:pt x="45486" y="171766"/>
                </a:lnTo>
                <a:lnTo>
                  <a:pt x="59448" y="174040"/>
                </a:lnTo>
                <a:lnTo>
                  <a:pt x="72809" y="171954"/>
                </a:lnTo>
                <a:lnTo>
                  <a:pt x="83312" y="165996"/>
                </a:lnTo>
                <a:lnTo>
                  <a:pt x="87732" y="160146"/>
                </a:lnTo>
                <a:lnTo>
                  <a:pt x="59448" y="160146"/>
                </a:lnTo>
                <a:lnTo>
                  <a:pt x="52361" y="159067"/>
                </a:lnTo>
                <a:lnTo>
                  <a:pt x="46067" y="155727"/>
                </a:lnTo>
                <a:lnTo>
                  <a:pt x="41562" y="149977"/>
                </a:lnTo>
                <a:lnTo>
                  <a:pt x="39839" y="141668"/>
                </a:lnTo>
                <a:lnTo>
                  <a:pt x="39839" y="112039"/>
                </a:lnTo>
                <a:lnTo>
                  <a:pt x="41562" y="103735"/>
                </a:lnTo>
                <a:lnTo>
                  <a:pt x="46067" y="97985"/>
                </a:lnTo>
                <a:lnTo>
                  <a:pt x="52361" y="94642"/>
                </a:lnTo>
                <a:lnTo>
                  <a:pt x="59448" y="93560"/>
                </a:lnTo>
                <a:lnTo>
                  <a:pt x="87827" y="93560"/>
                </a:lnTo>
                <a:lnTo>
                  <a:pt x="83364" y="87663"/>
                </a:lnTo>
                <a:lnTo>
                  <a:pt x="72828" y="81735"/>
                </a:lnTo>
                <a:lnTo>
                  <a:pt x="59448" y="79667"/>
                </a:lnTo>
                <a:close/>
              </a:path>
              <a:path w="820419" h="185420">
                <a:moveTo>
                  <a:pt x="93497" y="144284"/>
                </a:moveTo>
                <a:lnTo>
                  <a:pt x="78917" y="144284"/>
                </a:lnTo>
                <a:lnTo>
                  <a:pt x="77698" y="155295"/>
                </a:lnTo>
                <a:lnTo>
                  <a:pt x="68300" y="160146"/>
                </a:lnTo>
                <a:lnTo>
                  <a:pt x="87732" y="160146"/>
                </a:lnTo>
                <a:lnTo>
                  <a:pt x="90395" y="156622"/>
                </a:lnTo>
                <a:lnTo>
                  <a:pt x="93497" y="144284"/>
                </a:lnTo>
                <a:close/>
              </a:path>
              <a:path w="820419" h="185420">
                <a:moveTo>
                  <a:pt x="87827" y="93560"/>
                </a:moveTo>
                <a:lnTo>
                  <a:pt x="68300" y="93560"/>
                </a:lnTo>
                <a:lnTo>
                  <a:pt x="77698" y="98412"/>
                </a:lnTo>
                <a:lnTo>
                  <a:pt x="78917" y="109423"/>
                </a:lnTo>
                <a:lnTo>
                  <a:pt x="93497" y="109423"/>
                </a:lnTo>
                <a:lnTo>
                  <a:pt x="90454" y="97031"/>
                </a:lnTo>
                <a:lnTo>
                  <a:pt x="87827" y="93560"/>
                </a:lnTo>
                <a:close/>
              </a:path>
              <a:path w="820419" h="185420">
                <a:moveTo>
                  <a:pt x="73863" y="14516"/>
                </a:moveTo>
                <a:lnTo>
                  <a:pt x="69596" y="14516"/>
                </a:lnTo>
                <a:lnTo>
                  <a:pt x="69811" y="18643"/>
                </a:lnTo>
                <a:lnTo>
                  <a:pt x="72872" y="21374"/>
                </a:lnTo>
                <a:lnTo>
                  <a:pt x="82270" y="21374"/>
                </a:lnTo>
                <a:lnTo>
                  <a:pt x="84810" y="19088"/>
                </a:lnTo>
                <a:lnTo>
                  <a:pt x="84810" y="17424"/>
                </a:lnTo>
                <a:lnTo>
                  <a:pt x="75526" y="17424"/>
                </a:lnTo>
                <a:lnTo>
                  <a:pt x="74104" y="16268"/>
                </a:lnTo>
                <a:lnTo>
                  <a:pt x="73863" y="14516"/>
                </a:lnTo>
                <a:close/>
              </a:path>
              <a:path w="820419" h="185420">
                <a:moveTo>
                  <a:pt x="81356" y="0"/>
                </a:moveTo>
                <a:lnTo>
                  <a:pt x="73266" y="0"/>
                </a:lnTo>
                <a:lnTo>
                  <a:pt x="69875" y="1904"/>
                </a:lnTo>
                <a:lnTo>
                  <a:pt x="69875" y="9118"/>
                </a:lnTo>
                <a:lnTo>
                  <a:pt x="71513" y="11341"/>
                </a:lnTo>
                <a:lnTo>
                  <a:pt x="79959" y="13538"/>
                </a:lnTo>
                <a:lnTo>
                  <a:pt x="80670" y="14185"/>
                </a:lnTo>
                <a:lnTo>
                  <a:pt x="80670" y="16776"/>
                </a:lnTo>
                <a:lnTo>
                  <a:pt x="79413" y="17424"/>
                </a:lnTo>
                <a:lnTo>
                  <a:pt x="84810" y="17424"/>
                </a:lnTo>
                <a:lnTo>
                  <a:pt x="84810" y="11849"/>
                </a:lnTo>
                <a:lnTo>
                  <a:pt x="83019" y="9893"/>
                </a:lnTo>
                <a:lnTo>
                  <a:pt x="76174" y="8102"/>
                </a:lnTo>
                <a:lnTo>
                  <a:pt x="74993" y="7810"/>
                </a:lnTo>
                <a:lnTo>
                  <a:pt x="74015" y="7277"/>
                </a:lnTo>
                <a:lnTo>
                  <a:pt x="74015" y="4610"/>
                </a:lnTo>
                <a:lnTo>
                  <a:pt x="75247" y="3949"/>
                </a:lnTo>
                <a:lnTo>
                  <a:pt x="84231" y="3949"/>
                </a:lnTo>
                <a:lnTo>
                  <a:pt x="84035" y="2438"/>
                </a:lnTo>
                <a:lnTo>
                  <a:pt x="81356" y="0"/>
                </a:lnTo>
                <a:close/>
              </a:path>
              <a:path w="820419" h="185420">
                <a:moveTo>
                  <a:pt x="84231" y="3949"/>
                </a:moveTo>
                <a:lnTo>
                  <a:pt x="78206" y="3949"/>
                </a:lnTo>
                <a:lnTo>
                  <a:pt x="79502" y="4635"/>
                </a:lnTo>
                <a:lnTo>
                  <a:pt x="79895" y="5968"/>
                </a:lnTo>
                <a:lnTo>
                  <a:pt x="84493" y="5968"/>
                </a:lnTo>
                <a:lnTo>
                  <a:pt x="84231" y="3949"/>
                </a:lnTo>
                <a:close/>
              </a:path>
              <a:path w="820419" h="185420">
                <a:moveTo>
                  <a:pt x="49377" y="304"/>
                </a:moveTo>
                <a:lnTo>
                  <a:pt x="36233" y="304"/>
                </a:lnTo>
                <a:lnTo>
                  <a:pt x="36233" y="21081"/>
                </a:lnTo>
                <a:lnTo>
                  <a:pt x="49377" y="21081"/>
                </a:lnTo>
                <a:lnTo>
                  <a:pt x="49377" y="17132"/>
                </a:lnTo>
                <a:lnTo>
                  <a:pt x="40360" y="17132"/>
                </a:lnTo>
                <a:lnTo>
                  <a:pt x="40360" y="12560"/>
                </a:lnTo>
                <a:lnTo>
                  <a:pt x="47218" y="12560"/>
                </a:lnTo>
                <a:lnTo>
                  <a:pt x="47218" y="8610"/>
                </a:lnTo>
                <a:lnTo>
                  <a:pt x="40360" y="8610"/>
                </a:lnTo>
                <a:lnTo>
                  <a:pt x="40360" y="4241"/>
                </a:lnTo>
                <a:lnTo>
                  <a:pt x="49377" y="4241"/>
                </a:lnTo>
                <a:lnTo>
                  <a:pt x="49377" y="304"/>
                </a:lnTo>
                <a:close/>
              </a:path>
              <a:path w="820419" h="185420">
                <a:moveTo>
                  <a:pt x="13474" y="304"/>
                </a:moveTo>
                <a:lnTo>
                  <a:pt x="0" y="304"/>
                </a:lnTo>
                <a:lnTo>
                  <a:pt x="0" y="21081"/>
                </a:lnTo>
                <a:lnTo>
                  <a:pt x="4127" y="21081"/>
                </a:lnTo>
                <a:lnTo>
                  <a:pt x="4127" y="12534"/>
                </a:lnTo>
                <a:lnTo>
                  <a:pt x="11384" y="12534"/>
                </a:lnTo>
                <a:lnTo>
                  <a:pt x="11252" y="12318"/>
                </a:lnTo>
                <a:lnTo>
                  <a:pt x="14274" y="11633"/>
                </a:lnTo>
                <a:lnTo>
                  <a:pt x="15913" y="9499"/>
                </a:lnTo>
                <a:lnTo>
                  <a:pt x="15913" y="8674"/>
                </a:lnTo>
                <a:lnTo>
                  <a:pt x="4127" y="8674"/>
                </a:lnTo>
                <a:lnTo>
                  <a:pt x="4127" y="4241"/>
                </a:lnTo>
                <a:lnTo>
                  <a:pt x="15913" y="4241"/>
                </a:lnTo>
                <a:lnTo>
                  <a:pt x="15913" y="2679"/>
                </a:lnTo>
                <a:lnTo>
                  <a:pt x="13474" y="304"/>
                </a:lnTo>
                <a:close/>
              </a:path>
              <a:path w="820419" h="185420">
                <a:moveTo>
                  <a:pt x="11384" y="12534"/>
                </a:moveTo>
                <a:lnTo>
                  <a:pt x="6654" y="12534"/>
                </a:lnTo>
                <a:lnTo>
                  <a:pt x="11874" y="21081"/>
                </a:lnTo>
                <a:lnTo>
                  <a:pt x="16624" y="21081"/>
                </a:lnTo>
                <a:lnTo>
                  <a:pt x="11384" y="12534"/>
                </a:lnTo>
                <a:close/>
              </a:path>
              <a:path w="820419" h="185420">
                <a:moveTo>
                  <a:pt x="15913" y="4241"/>
                </a:moveTo>
                <a:lnTo>
                  <a:pt x="10756" y="4241"/>
                </a:lnTo>
                <a:lnTo>
                  <a:pt x="11785" y="5016"/>
                </a:lnTo>
                <a:lnTo>
                  <a:pt x="11785" y="7899"/>
                </a:lnTo>
                <a:lnTo>
                  <a:pt x="10756" y="8674"/>
                </a:lnTo>
                <a:lnTo>
                  <a:pt x="15913" y="8674"/>
                </a:lnTo>
                <a:lnTo>
                  <a:pt x="15913" y="4241"/>
                </a:lnTo>
                <a:close/>
              </a:path>
            </a:pathLst>
          </a:custGeom>
          <a:solidFill>
            <a:srgbClr val="FFFFFF"/>
          </a:solidFill>
        </p:spPr>
        <p:txBody>
          <a:bodyPr wrap="square" lIns="0" tIns="0" rIns="0" bIns="0" rtlCol="0"/>
          <a:lstStyle/>
          <a:p>
            <a:endParaRPr/>
          </a:p>
        </p:txBody>
      </p:sp>
      <p:sp>
        <p:nvSpPr>
          <p:cNvPr id="26" name="bk object 26"/>
          <p:cNvSpPr/>
          <p:nvPr/>
        </p:nvSpPr>
        <p:spPr>
          <a:xfrm>
            <a:off x="0" y="0"/>
            <a:ext cx="12193270" cy="6318250"/>
          </a:xfrm>
          <a:custGeom>
            <a:avLst/>
            <a:gdLst/>
            <a:ahLst/>
            <a:cxnLst/>
            <a:rect l="l" t="t" r="r" b="b"/>
            <a:pathLst>
              <a:path w="12193270" h="6318250">
                <a:moveTo>
                  <a:pt x="0" y="6317996"/>
                </a:moveTo>
                <a:lnTo>
                  <a:pt x="12193193" y="6317996"/>
                </a:lnTo>
                <a:lnTo>
                  <a:pt x="12193193" y="0"/>
                </a:lnTo>
                <a:lnTo>
                  <a:pt x="0" y="0"/>
                </a:lnTo>
                <a:lnTo>
                  <a:pt x="0" y="6317996"/>
                </a:lnTo>
                <a:close/>
              </a:path>
            </a:pathLst>
          </a:custGeom>
          <a:solidFill>
            <a:srgbClr val="EC660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5400" b="0" i="0">
                <a:solidFill>
                  <a:schemeClr val="bg1"/>
                </a:solidFill>
                <a:latin typeface="Simplon BP"/>
                <a:cs typeface="Simplon BP"/>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5" name="Holder 5"/>
          <p:cNvSpPr>
            <a:spLocks noGrp="1"/>
          </p:cNvSpPr>
          <p:nvPr>
            <p:ph type="sldNum" sz="quarter" idx="7"/>
          </p:nvPr>
        </p:nvSpPr>
        <p:spPr/>
        <p:txBody>
          <a:bodyPr lIns="0" tIns="0" rIns="0" bIns="0"/>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4" name="Holder 4"/>
          <p:cNvSpPr>
            <a:spLocks noGrp="1"/>
          </p:cNvSpPr>
          <p:nvPr>
            <p:ph type="sldNum" sz="quarter" idx="7"/>
          </p:nvPr>
        </p:nvSpPr>
        <p:spPr/>
        <p:txBody>
          <a:bodyPr lIns="0" tIns="0" rIns="0" bIns="0"/>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317996"/>
            <a:ext cx="12193270" cy="540385"/>
          </a:xfrm>
          <a:custGeom>
            <a:avLst/>
            <a:gdLst/>
            <a:ahLst/>
            <a:cxnLst/>
            <a:rect l="l" t="t" r="r" b="b"/>
            <a:pathLst>
              <a:path w="12193270" h="540384">
                <a:moveTo>
                  <a:pt x="0" y="540003"/>
                </a:moveTo>
                <a:lnTo>
                  <a:pt x="12193193" y="540003"/>
                </a:lnTo>
                <a:lnTo>
                  <a:pt x="12193193" y="0"/>
                </a:lnTo>
                <a:lnTo>
                  <a:pt x="0" y="0"/>
                </a:lnTo>
                <a:lnTo>
                  <a:pt x="0" y="540003"/>
                </a:lnTo>
                <a:close/>
              </a:path>
            </a:pathLst>
          </a:custGeom>
          <a:solidFill>
            <a:srgbClr val="2E636A"/>
          </a:solidFill>
        </p:spPr>
        <p:txBody>
          <a:bodyPr wrap="square" lIns="0" tIns="0" rIns="0" bIns="0" rtlCol="0"/>
          <a:lstStyle/>
          <a:p>
            <a:endParaRPr/>
          </a:p>
        </p:txBody>
      </p:sp>
      <p:sp>
        <p:nvSpPr>
          <p:cNvPr id="17" name="bk object 17"/>
          <p:cNvSpPr/>
          <p:nvPr/>
        </p:nvSpPr>
        <p:spPr>
          <a:xfrm>
            <a:off x="540004" y="6420253"/>
            <a:ext cx="835660" cy="335915"/>
          </a:xfrm>
          <a:custGeom>
            <a:avLst/>
            <a:gdLst/>
            <a:ahLst/>
            <a:cxnLst/>
            <a:rect l="l" t="t" r="r" b="b"/>
            <a:pathLst>
              <a:path w="835660" h="335915">
                <a:moveTo>
                  <a:pt x="820864" y="325158"/>
                </a:moveTo>
                <a:lnTo>
                  <a:pt x="815289" y="325158"/>
                </a:lnTo>
                <a:lnTo>
                  <a:pt x="815581" y="330555"/>
                </a:lnTo>
                <a:lnTo>
                  <a:pt x="819569" y="334137"/>
                </a:lnTo>
                <a:lnTo>
                  <a:pt x="831888" y="334137"/>
                </a:lnTo>
                <a:lnTo>
                  <a:pt x="835190" y="331139"/>
                </a:lnTo>
                <a:lnTo>
                  <a:pt x="835190" y="328968"/>
                </a:lnTo>
                <a:lnTo>
                  <a:pt x="823048" y="328968"/>
                </a:lnTo>
                <a:lnTo>
                  <a:pt x="821194" y="327456"/>
                </a:lnTo>
                <a:lnTo>
                  <a:pt x="820864" y="325158"/>
                </a:lnTo>
                <a:close/>
              </a:path>
              <a:path w="835660" h="335915">
                <a:moveTo>
                  <a:pt x="830668" y="306158"/>
                </a:moveTo>
                <a:lnTo>
                  <a:pt x="820102" y="306158"/>
                </a:lnTo>
                <a:lnTo>
                  <a:pt x="815657" y="308648"/>
                </a:lnTo>
                <a:lnTo>
                  <a:pt x="815657" y="318084"/>
                </a:lnTo>
                <a:lnTo>
                  <a:pt x="817791" y="321005"/>
                </a:lnTo>
                <a:lnTo>
                  <a:pt x="828852" y="323875"/>
                </a:lnTo>
                <a:lnTo>
                  <a:pt x="829792" y="324739"/>
                </a:lnTo>
                <a:lnTo>
                  <a:pt x="829792" y="328117"/>
                </a:lnTo>
                <a:lnTo>
                  <a:pt x="828128" y="328968"/>
                </a:lnTo>
                <a:lnTo>
                  <a:pt x="835190" y="328968"/>
                </a:lnTo>
                <a:lnTo>
                  <a:pt x="835190" y="321665"/>
                </a:lnTo>
                <a:lnTo>
                  <a:pt x="832853" y="319100"/>
                </a:lnTo>
                <a:lnTo>
                  <a:pt x="823887" y="316763"/>
                </a:lnTo>
                <a:lnTo>
                  <a:pt x="822363" y="316382"/>
                </a:lnTo>
                <a:lnTo>
                  <a:pt x="821067" y="315683"/>
                </a:lnTo>
                <a:lnTo>
                  <a:pt x="821139" y="312140"/>
                </a:lnTo>
                <a:lnTo>
                  <a:pt x="822680" y="311327"/>
                </a:lnTo>
                <a:lnTo>
                  <a:pt x="834448" y="311327"/>
                </a:lnTo>
                <a:lnTo>
                  <a:pt x="834186" y="309346"/>
                </a:lnTo>
                <a:lnTo>
                  <a:pt x="830668" y="306158"/>
                </a:lnTo>
                <a:close/>
              </a:path>
              <a:path w="835660" h="335915">
                <a:moveTo>
                  <a:pt x="834448" y="311327"/>
                </a:moveTo>
                <a:lnTo>
                  <a:pt x="826757" y="311327"/>
                </a:lnTo>
                <a:lnTo>
                  <a:pt x="828738" y="312140"/>
                </a:lnTo>
                <a:lnTo>
                  <a:pt x="829221" y="313969"/>
                </a:lnTo>
                <a:lnTo>
                  <a:pt x="834796" y="313969"/>
                </a:lnTo>
                <a:lnTo>
                  <a:pt x="834448" y="311327"/>
                </a:lnTo>
                <a:close/>
              </a:path>
              <a:path w="835660" h="335915">
                <a:moveTo>
                  <a:pt x="834605" y="45808"/>
                </a:moveTo>
                <a:lnTo>
                  <a:pt x="699744" y="45808"/>
                </a:lnTo>
                <a:lnTo>
                  <a:pt x="699744" y="229374"/>
                </a:lnTo>
                <a:lnTo>
                  <a:pt x="834605" y="229374"/>
                </a:lnTo>
                <a:lnTo>
                  <a:pt x="834605" y="45808"/>
                </a:lnTo>
                <a:close/>
              </a:path>
              <a:path w="835660" h="335915">
                <a:moveTo>
                  <a:pt x="705485" y="306158"/>
                </a:moveTo>
                <a:lnTo>
                  <a:pt x="692327" y="306158"/>
                </a:lnTo>
                <a:lnTo>
                  <a:pt x="688454" y="310197"/>
                </a:lnTo>
                <a:lnTo>
                  <a:pt x="688454" y="330098"/>
                </a:lnTo>
                <a:lnTo>
                  <a:pt x="692327" y="334137"/>
                </a:lnTo>
                <a:lnTo>
                  <a:pt x="705891" y="334137"/>
                </a:lnTo>
                <a:lnTo>
                  <a:pt x="709764" y="330098"/>
                </a:lnTo>
                <a:lnTo>
                  <a:pt x="709764" y="328968"/>
                </a:lnTo>
                <a:lnTo>
                  <a:pt x="696163" y="328968"/>
                </a:lnTo>
                <a:lnTo>
                  <a:pt x="693864" y="327215"/>
                </a:lnTo>
                <a:lnTo>
                  <a:pt x="693864" y="313080"/>
                </a:lnTo>
                <a:lnTo>
                  <a:pt x="696163" y="311327"/>
                </a:lnTo>
                <a:lnTo>
                  <a:pt x="709413" y="311327"/>
                </a:lnTo>
                <a:lnTo>
                  <a:pt x="709282" y="309740"/>
                </a:lnTo>
                <a:lnTo>
                  <a:pt x="705485" y="306158"/>
                </a:lnTo>
                <a:close/>
              </a:path>
              <a:path w="835660" h="335915">
                <a:moveTo>
                  <a:pt x="709764" y="318198"/>
                </a:moveTo>
                <a:lnTo>
                  <a:pt x="699109" y="318198"/>
                </a:lnTo>
                <a:lnTo>
                  <a:pt x="699109" y="323380"/>
                </a:lnTo>
                <a:lnTo>
                  <a:pt x="704354" y="323380"/>
                </a:lnTo>
                <a:lnTo>
                  <a:pt x="704354" y="327215"/>
                </a:lnTo>
                <a:lnTo>
                  <a:pt x="702056" y="328968"/>
                </a:lnTo>
                <a:lnTo>
                  <a:pt x="709764" y="328968"/>
                </a:lnTo>
                <a:lnTo>
                  <a:pt x="709764" y="318198"/>
                </a:lnTo>
                <a:close/>
              </a:path>
              <a:path w="835660" h="335915">
                <a:moveTo>
                  <a:pt x="709413" y="311327"/>
                </a:moveTo>
                <a:lnTo>
                  <a:pt x="701687" y="311327"/>
                </a:lnTo>
                <a:lnTo>
                  <a:pt x="703795" y="312686"/>
                </a:lnTo>
                <a:lnTo>
                  <a:pt x="704278" y="315137"/>
                </a:lnTo>
                <a:lnTo>
                  <a:pt x="709726" y="315137"/>
                </a:lnTo>
                <a:lnTo>
                  <a:pt x="709413" y="311327"/>
                </a:lnTo>
                <a:close/>
              </a:path>
              <a:path w="835660" h="335915">
                <a:moveTo>
                  <a:pt x="694664" y="45808"/>
                </a:moveTo>
                <a:lnTo>
                  <a:pt x="559803" y="45808"/>
                </a:lnTo>
                <a:lnTo>
                  <a:pt x="559803" y="229374"/>
                </a:lnTo>
                <a:lnTo>
                  <a:pt x="694664" y="229374"/>
                </a:lnTo>
                <a:lnTo>
                  <a:pt x="694664" y="45808"/>
                </a:lnTo>
                <a:close/>
              </a:path>
              <a:path w="835660" h="335915">
                <a:moveTo>
                  <a:pt x="563499" y="300570"/>
                </a:moveTo>
                <a:lnTo>
                  <a:pt x="556475" y="300570"/>
                </a:lnTo>
                <a:lnTo>
                  <a:pt x="553453" y="304800"/>
                </a:lnTo>
                <a:lnTo>
                  <a:pt x="558330" y="304800"/>
                </a:lnTo>
                <a:lnTo>
                  <a:pt x="563499" y="300570"/>
                </a:lnTo>
                <a:close/>
              </a:path>
              <a:path w="835660" h="335915">
                <a:moveTo>
                  <a:pt x="554863" y="0"/>
                </a:moveTo>
                <a:lnTo>
                  <a:pt x="524510" y="0"/>
                </a:lnTo>
                <a:lnTo>
                  <a:pt x="524510" y="41313"/>
                </a:lnTo>
                <a:lnTo>
                  <a:pt x="554863" y="41313"/>
                </a:lnTo>
                <a:lnTo>
                  <a:pt x="554863" y="0"/>
                </a:lnTo>
                <a:close/>
              </a:path>
              <a:path w="835660" h="335915">
                <a:moveTo>
                  <a:pt x="519899" y="0"/>
                </a:moveTo>
                <a:lnTo>
                  <a:pt x="489546" y="0"/>
                </a:lnTo>
                <a:lnTo>
                  <a:pt x="489546" y="41313"/>
                </a:lnTo>
                <a:lnTo>
                  <a:pt x="519899" y="41313"/>
                </a:lnTo>
                <a:lnTo>
                  <a:pt x="519899" y="0"/>
                </a:lnTo>
                <a:close/>
              </a:path>
              <a:path w="835660" h="335915">
                <a:moveTo>
                  <a:pt x="484924" y="0"/>
                </a:moveTo>
                <a:lnTo>
                  <a:pt x="454571" y="0"/>
                </a:lnTo>
                <a:lnTo>
                  <a:pt x="454571" y="41313"/>
                </a:lnTo>
                <a:lnTo>
                  <a:pt x="484924" y="41313"/>
                </a:lnTo>
                <a:lnTo>
                  <a:pt x="484924" y="0"/>
                </a:lnTo>
                <a:close/>
              </a:path>
              <a:path w="835660" h="335915">
                <a:moveTo>
                  <a:pt x="449961" y="0"/>
                </a:moveTo>
                <a:lnTo>
                  <a:pt x="419608" y="0"/>
                </a:lnTo>
                <a:lnTo>
                  <a:pt x="419608" y="41313"/>
                </a:lnTo>
                <a:lnTo>
                  <a:pt x="449961" y="41313"/>
                </a:lnTo>
                <a:lnTo>
                  <a:pt x="449961" y="0"/>
                </a:lnTo>
                <a:close/>
              </a:path>
              <a:path w="835660" h="335915">
                <a:moveTo>
                  <a:pt x="414997" y="0"/>
                </a:moveTo>
                <a:lnTo>
                  <a:pt x="384644" y="0"/>
                </a:lnTo>
                <a:lnTo>
                  <a:pt x="384644" y="41313"/>
                </a:lnTo>
                <a:lnTo>
                  <a:pt x="414997" y="41313"/>
                </a:lnTo>
                <a:lnTo>
                  <a:pt x="414997" y="0"/>
                </a:lnTo>
                <a:close/>
              </a:path>
              <a:path w="835660" h="335915">
                <a:moveTo>
                  <a:pt x="380022" y="0"/>
                </a:moveTo>
                <a:lnTo>
                  <a:pt x="349669" y="0"/>
                </a:lnTo>
                <a:lnTo>
                  <a:pt x="349669" y="41313"/>
                </a:lnTo>
                <a:lnTo>
                  <a:pt x="380022" y="41313"/>
                </a:lnTo>
                <a:lnTo>
                  <a:pt x="380022" y="0"/>
                </a:lnTo>
                <a:close/>
              </a:path>
              <a:path w="835660" h="335915">
                <a:moveTo>
                  <a:pt x="345059" y="0"/>
                </a:moveTo>
                <a:lnTo>
                  <a:pt x="314706" y="0"/>
                </a:lnTo>
                <a:lnTo>
                  <a:pt x="314706" y="41313"/>
                </a:lnTo>
                <a:lnTo>
                  <a:pt x="345059" y="41313"/>
                </a:lnTo>
                <a:lnTo>
                  <a:pt x="345059" y="0"/>
                </a:lnTo>
                <a:close/>
              </a:path>
              <a:path w="835660" h="335915">
                <a:moveTo>
                  <a:pt x="310095" y="0"/>
                </a:moveTo>
                <a:lnTo>
                  <a:pt x="279742" y="0"/>
                </a:lnTo>
                <a:lnTo>
                  <a:pt x="279742" y="41313"/>
                </a:lnTo>
                <a:lnTo>
                  <a:pt x="310095" y="41313"/>
                </a:lnTo>
                <a:lnTo>
                  <a:pt x="310095" y="0"/>
                </a:lnTo>
                <a:close/>
              </a:path>
              <a:path w="835660" h="335915">
                <a:moveTo>
                  <a:pt x="275120" y="0"/>
                </a:moveTo>
                <a:lnTo>
                  <a:pt x="244767" y="0"/>
                </a:lnTo>
                <a:lnTo>
                  <a:pt x="244767" y="41313"/>
                </a:lnTo>
                <a:lnTo>
                  <a:pt x="275120" y="41313"/>
                </a:lnTo>
                <a:lnTo>
                  <a:pt x="275120" y="0"/>
                </a:lnTo>
                <a:close/>
              </a:path>
              <a:path w="835660" h="335915">
                <a:moveTo>
                  <a:pt x="240157" y="0"/>
                </a:moveTo>
                <a:lnTo>
                  <a:pt x="209804" y="0"/>
                </a:lnTo>
                <a:lnTo>
                  <a:pt x="209804" y="41313"/>
                </a:lnTo>
                <a:lnTo>
                  <a:pt x="240157" y="41313"/>
                </a:lnTo>
                <a:lnTo>
                  <a:pt x="240157" y="0"/>
                </a:lnTo>
                <a:close/>
              </a:path>
              <a:path w="835660" h="335915">
                <a:moveTo>
                  <a:pt x="205193" y="0"/>
                </a:moveTo>
                <a:lnTo>
                  <a:pt x="174840" y="0"/>
                </a:lnTo>
                <a:lnTo>
                  <a:pt x="174840" y="41313"/>
                </a:lnTo>
                <a:lnTo>
                  <a:pt x="205193" y="41313"/>
                </a:lnTo>
                <a:lnTo>
                  <a:pt x="205193" y="0"/>
                </a:lnTo>
                <a:close/>
              </a:path>
              <a:path w="835660" h="335915">
                <a:moveTo>
                  <a:pt x="170218" y="0"/>
                </a:moveTo>
                <a:lnTo>
                  <a:pt x="139865" y="0"/>
                </a:lnTo>
                <a:lnTo>
                  <a:pt x="139865" y="41313"/>
                </a:lnTo>
                <a:lnTo>
                  <a:pt x="170218" y="41313"/>
                </a:lnTo>
                <a:lnTo>
                  <a:pt x="170218" y="0"/>
                </a:lnTo>
                <a:close/>
              </a:path>
              <a:path w="835660" h="335915">
                <a:moveTo>
                  <a:pt x="135255" y="0"/>
                </a:moveTo>
                <a:lnTo>
                  <a:pt x="104902" y="0"/>
                </a:lnTo>
                <a:lnTo>
                  <a:pt x="104902" y="41313"/>
                </a:lnTo>
                <a:lnTo>
                  <a:pt x="135255" y="41313"/>
                </a:lnTo>
                <a:lnTo>
                  <a:pt x="135255" y="0"/>
                </a:lnTo>
                <a:close/>
              </a:path>
              <a:path w="835660" h="335915">
                <a:moveTo>
                  <a:pt x="100279" y="0"/>
                </a:moveTo>
                <a:lnTo>
                  <a:pt x="69926" y="0"/>
                </a:lnTo>
                <a:lnTo>
                  <a:pt x="69926" y="41313"/>
                </a:lnTo>
                <a:lnTo>
                  <a:pt x="100279" y="41313"/>
                </a:lnTo>
                <a:lnTo>
                  <a:pt x="100279" y="0"/>
                </a:lnTo>
                <a:close/>
              </a:path>
              <a:path w="835660" h="335915">
                <a:moveTo>
                  <a:pt x="65316" y="0"/>
                </a:moveTo>
                <a:lnTo>
                  <a:pt x="34963" y="0"/>
                </a:lnTo>
                <a:lnTo>
                  <a:pt x="34963" y="41313"/>
                </a:lnTo>
                <a:lnTo>
                  <a:pt x="65316" y="41313"/>
                </a:lnTo>
                <a:lnTo>
                  <a:pt x="65316" y="0"/>
                </a:lnTo>
                <a:close/>
              </a:path>
              <a:path w="835660" h="335915">
                <a:moveTo>
                  <a:pt x="30353" y="0"/>
                </a:moveTo>
                <a:lnTo>
                  <a:pt x="0" y="0"/>
                </a:lnTo>
                <a:lnTo>
                  <a:pt x="0" y="41313"/>
                </a:lnTo>
                <a:lnTo>
                  <a:pt x="30353" y="41313"/>
                </a:lnTo>
                <a:lnTo>
                  <a:pt x="30353" y="0"/>
                </a:lnTo>
                <a:close/>
              </a:path>
              <a:path w="835660" h="335915">
                <a:moveTo>
                  <a:pt x="134861" y="45808"/>
                </a:moveTo>
                <a:lnTo>
                  <a:pt x="0" y="45808"/>
                </a:lnTo>
                <a:lnTo>
                  <a:pt x="0" y="229374"/>
                </a:lnTo>
                <a:lnTo>
                  <a:pt x="134861" y="229374"/>
                </a:lnTo>
                <a:lnTo>
                  <a:pt x="134861" y="45808"/>
                </a:lnTo>
                <a:close/>
              </a:path>
              <a:path w="835660" h="335915">
                <a:moveTo>
                  <a:pt x="5994" y="258521"/>
                </a:moveTo>
                <a:lnTo>
                  <a:pt x="584" y="258521"/>
                </a:lnTo>
                <a:lnTo>
                  <a:pt x="584" y="285724"/>
                </a:lnTo>
                <a:lnTo>
                  <a:pt x="17780" y="285724"/>
                </a:lnTo>
                <a:lnTo>
                  <a:pt x="17780" y="280555"/>
                </a:lnTo>
                <a:lnTo>
                  <a:pt x="5994" y="280555"/>
                </a:lnTo>
                <a:lnTo>
                  <a:pt x="5994" y="258521"/>
                </a:lnTo>
                <a:close/>
              </a:path>
              <a:path w="835660" h="335915">
                <a:moveTo>
                  <a:pt x="17780" y="306552"/>
                </a:moveTo>
                <a:lnTo>
                  <a:pt x="584" y="306552"/>
                </a:lnTo>
                <a:lnTo>
                  <a:pt x="584" y="333743"/>
                </a:lnTo>
                <a:lnTo>
                  <a:pt x="17780" y="333743"/>
                </a:lnTo>
                <a:lnTo>
                  <a:pt x="17780" y="328587"/>
                </a:lnTo>
                <a:lnTo>
                  <a:pt x="5994" y="328587"/>
                </a:lnTo>
                <a:lnTo>
                  <a:pt x="5994" y="322592"/>
                </a:lnTo>
                <a:lnTo>
                  <a:pt x="17780" y="322592"/>
                </a:lnTo>
                <a:lnTo>
                  <a:pt x="17780" y="317423"/>
                </a:lnTo>
                <a:lnTo>
                  <a:pt x="5994" y="317423"/>
                </a:lnTo>
                <a:lnTo>
                  <a:pt x="5994" y="311708"/>
                </a:lnTo>
                <a:lnTo>
                  <a:pt x="17780" y="311708"/>
                </a:lnTo>
                <a:lnTo>
                  <a:pt x="17780" y="306552"/>
                </a:lnTo>
                <a:close/>
              </a:path>
              <a:path w="835660" h="335915">
                <a:moveTo>
                  <a:pt x="41478" y="258521"/>
                </a:moveTo>
                <a:lnTo>
                  <a:pt x="24282" y="258521"/>
                </a:lnTo>
                <a:lnTo>
                  <a:pt x="24282" y="285724"/>
                </a:lnTo>
                <a:lnTo>
                  <a:pt x="41478" y="285724"/>
                </a:lnTo>
                <a:lnTo>
                  <a:pt x="41478" y="280555"/>
                </a:lnTo>
                <a:lnTo>
                  <a:pt x="29692" y="280555"/>
                </a:lnTo>
                <a:lnTo>
                  <a:pt x="29692" y="274574"/>
                </a:lnTo>
                <a:lnTo>
                  <a:pt x="41478" y="274574"/>
                </a:lnTo>
                <a:lnTo>
                  <a:pt x="41478" y="269405"/>
                </a:lnTo>
                <a:lnTo>
                  <a:pt x="29692" y="269405"/>
                </a:lnTo>
                <a:lnTo>
                  <a:pt x="29692" y="263690"/>
                </a:lnTo>
                <a:lnTo>
                  <a:pt x="41478" y="263690"/>
                </a:lnTo>
                <a:lnTo>
                  <a:pt x="41478" y="258521"/>
                </a:lnTo>
                <a:close/>
              </a:path>
              <a:path w="835660" h="335915">
                <a:moveTo>
                  <a:pt x="37033" y="311708"/>
                </a:moveTo>
                <a:lnTo>
                  <a:pt x="31470" y="311708"/>
                </a:lnTo>
                <a:lnTo>
                  <a:pt x="31470" y="333743"/>
                </a:lnTo>
                <a:lnTo>
                  <a:pt x="37033" y="333743"/>
                </a:lnTo>
                <a:lnTo>
                  <a:pt x="37033" y="311708"/>
                </a:lnTo>
                <a:close/>
              </a:path>
              <a:path w="835660" h="335915">
                <a:moveTo>
                  <a:pt x="44907" y="306552"/>
                </a:moveTo>
                <a:lnTo>
                  <a:pt x="23596" y="306552"/>
                </a:lnTo>
                <a:lnTo>
                  <a:pt x="23596" y="311708"/>
                </a:lnTo>
                <a:lnTo>
                  <a:pt x="44907" y="311708"/>
                </a:lnTo>
                <a:lnTo>
                  <a:pt x="44907" y="306552"/>
                </a:lnTo>
                <a:close/>
              </a:path>
              <a:path w="835660" h="335915">
                <a:moveTo>
                  <a:pt x="79946" y="258521"/>
                </a:moveTo>
                <a:lnTo>
                  <a:pt x="62306" y="258521"/>
                </a:lnTo>
                <a:lnTo>
                  <a:pt x="62306" y="285724"/>
                </a:lnTo>
                <a:lnTo>
                  <a:pt x="67716" y="285724"/>
                </a:lnTo>
                <a:lnTo>
                  <a:pt x="67716" y="274535"/>
                </a:lnTo>
                <a:lnTo>
                  <a:pt x="77209" y="274535"/>
                </a:lnTo>
                <a:lnTo>
                  <a:pt x="77038" y="274256"/>
                </a:lnTo>
                <a:lnTo>
                  <a:pt x="81000" y="273367"/>
                </a:lnTo>
                <a:lnTo>
                  <a:pt x="83134" y="270573"/>
                </a:lnTo>
                <a:lnTo>
                  <a:pt x="83134" y="269481"/>
                </a:lnTo>
                <a:lnTo>
                  <a:pt x="67716" y="269481"/>
                </a:lnTo>
                <a:lnTo>
                  <a:pt x="67716" y="263690"/>
                </a:lnTo>
                <a:lnTo>
                  <a:pt x="83134" y="263690"/>
                </a:lnTo>
                <a:lnTo>
                  <a:pt x="83134" y="261632"/>
                </a:lnTo>
                <a:lnTo>
                  <a:pt x="79946" y="258521"/>
                </a:lnTo>
                <a:close/>
              </a:path>
              <a:path w="835660" h="335915">
                <a:moveTo>
                  <a:pt x="77209" y="274535"/>
                </a:moveTo>
                <a:lnTo>
                  <a:pt x="71031" y="274535"/>
                </a:lnTo>
                <a:lnTo>
                  <a:pt x="77851" y="285724"/>
                </a:lnTo>
                <a:lnTo>
                  <a:pt x="84074" y="285724"/>
                </a:lnTo>
                <a:lnTo>
                  <a:pt x="77209" y="274535"/>
                </a:lnTo>
                <a:close/>
              </a:path>
              <a:path w="835660" h="335915">
                <a:moveTo>
                  <a:pt x="83134" y="263690"/>
                </a:moveTo>
                <a:lnTo>
                  <a:pt x="76403" y="263690"/>
                </a:lnTo>
                <a:lnTo>
                  <a:pt x="77724" y="264706"/>
                </a:lnTo>
                <a:lnTo>
                  <a:pt x="77724" y="268465"/>
                </a:lnTo>
                <a:lnTo>
                  <a:pt x="76403" y="269481"/>
                </a:lnTo>
                <a:lnTo>
                  <a:pt x="83134" y="269481"/>
                </a:lnTo>
                <a:lnTo>
                  <a:pt x="83134" y="263690"/>
                </a:lnTo>
                <a:close/>
              </a:path>
              <a:path w="835660" h="335915">
                <a:moveTo>
                  <a:pt x="81165" y="306552"/>
                </a:moveTo>
                <a:lnTo>
                  <a:pt x="63715" y="306552"/>
                </a:lnTo>
                <a:lnTo>
                  <a:pt x="63715" y="333743"/>
                </a:lnTo>
                <a:lnTo>
                  <a:pt x="81165" y="333743"/>
                </a:lnTo>
                <a:lnTo>
                  <a:pt x="85039" y="329704"/>
                </a:lnTo>
                <a:lnTo>
                  <a:pt x="85039" y="328587"/>
                </a:lnTo>
                <a:lnTo>
                  <a:pt x="69126" y="328587"/>
                </a:lnTo>
                <a:lnTo>
                  <a:pt x="69126" y="311708"/>
                </a:lnTo>
                <a:lnTo>
                  <a:pt x="85039" y="311708"/>
                </a:lnTo>
                <a:lnTo>
                  <a:pt x="85039" y="310591"/>
                </a:lnTo>
                <a:lnTo>
                  <a:pt x="81165" y="306552"/>
                </a:lnTo>
                <a:close/>
              </a:path>
              <a:path w="835660" h="335915">
                <a:moveTo>
                  <a:pt x="85039" y="311708"/>
                </a:moveTo>
                <a:lnTo>
                  <a:pt x="77330" y="311708"/>
                </a:lnTo>
                <a:lnTo>
                  <a:pt x="79629" y="313461"/>
                </a:lnTo>
                <a:lnTo>
                  <a:pt x="79629" y="326834"/>
                </a:lnTo>
                <a:lnTo>
                  <a:pt x="77330" y="328587"/>
                </a:lnTo>
                <a:lnTo>
                  <a:pt x="85039" y="328587"/>
                </a:lnTo>
                <a:lnTo>
                  <a:pt x="85039" y="311708"/>
                </a:lnTo>
                <a:close/>
              </a:path>
              <a:path w="835660" h="335915">
                <a:moveTo>
                  <a:pt x="106438" y="252539"/>
                </a:moveTo>
                <a:lnTo>
                  <a:pt x="99402" y="252539"/>
                </a:lnTo>
                <a:lnTo>
                  <a:pt x="96380" y="256768"/>
                </a:lnTo>
                <a:lnTo>
                  <a:pt x="101269" y="256768"/>
                </a:lnTo>
                <a:lnTo>
                  <a:pt x="106438" y="252539"/>
                </a:lnTo>
                <a:close/>
              </a:path>
              <a:path w="835660" h="335915">
                <a:moveTo>
                  <a:pt x="108331" y="258521"/>
                </a:moveTo>
                <a:lnTo>
                  <a:pt x="91135" y="258521"/>
                </a:lnTo>
                <a:lnTo>
                  <a:pt x="91135" y="285724"/>
                </a:lnTo>
                <a:lnTo>
                  <a:pt x="108331" y="285724"/>
                </a:lnTo>
                <a:lnTo>
                  <a:pt x="108331" y="280555"/>
                </a:lnTo>
                <a:lnTo>
                  <a:pt x="96545" y="280555"/>
                </a:lnTo>
                <a:lnTo>
                  <a:pt x="96545" y="274574"/>
                </a:lnTo>
                <a:lnTo>
                  <a:pt x="108331" y="274574"/>
                </a:lnTo>
                <a:lnTo>
                  <a:pt x="108331" y="269405"/>
                </a:lnTo>
                <a:lnTo>
                  <a:pt x="96545" y="269405"/>
                </a:lnTo>
                <a:lnTo>
                  <a:pt x="96545" y="263690"/>
                </a:lnTo>
                <a:lnTo>
                  <a:pt x="108331" y="263690"/>
                </a:lnTo>
                <a:lnTo>
                  <a:pt x="108331" y="258521"/>
                </a:lnTo>
                <a:close/>
              </a:path>
              <a:path w="835660" h="335915">
                <a:moveTo>
                  <a:pt x="99009" y="306552"/>
                </a:moveTo>
                <a:lnTo>
                  <a:pt x="92544" y="306552"/>
                </a:lnTo>
                <a:lnTo>
                  <a:pt x="92544" y="312762"/>
                </a:lnTo>
                <a:lnTo>
                  <a:pt x="95211" y="312762"/>
                </a:lnTo>
                <a:lnTo>
                  <a:pt x="93472" y="317195"/>
                </a:lnTo>
                <a:lnTo>
                  <a:pt x="97269" y="317195"/>
                </a:lnTo>
                <a:lnTo>
                  <a:pt x="99009" y="312762"/>
                </a:lnTo>
                <a:lnTo>
                  <a:pt x="99009" y="306552"/>
                </a:lnTo>
                <a:close/>
              </a:path>
              <a:path w="835660" h="335915">
                <a:moveTo>
                  <a:pt x="116890" y="306552"/>
                </a:moveTo>
                <a:lnTo>
                  <a:pt x="111721" y="306552"/>
                </a:lnTo>
                <a:lnTo>
                  <a:pt x="101625" y="333743"/>
                </a:lnTo>
                <a:lnTo>
                  <a:pt x="107276" y="333743"/>
                </a:lnTo>
                <a:lnTo>
                  <a:pt x="109296" y="328269"/>
                </a:lnTo>
                <a:lnTo>
                  <a:pt x="124954" y="328269"/>
                </a:lnTo>
                <a:lnTo>
                  <a:pt x="123125" y="323342"/>
                </a:lnTo>
                <a:lnTo>
                  <a:pt x="111163" y="323342"/>
                </a:lnTo>
                <a:lnTo>
                  <a:pt x="114300" y="314515"/>
                </a:lnTo>
                <a:lnTo>
                  <a:pt x="119847" y="314515"/>
                </a:lnTo>
                <a:lnTo>
                  <a:pt x="116890" y="306552"/>
                </a:lnTo>
                <a:close/>
              </a:path>
              <a:path w="835660" h="335915">
                <a:moveTo>
                  <a:pt x="124954" y="328269"/>
                </a:moveTo>
                <a:lnTo>
                  <a:pt x="119316" y="328269"/>
                </a:lnTo>
                <a:lnTo>
                  <a:pt x="121335" y="333743"/>
                </a:lnTo>
                <a:lnTo>
                  <a:pt x="126987" y="333743"/>
                </a:lnTo>
                <a:lnTo>
                  <a:pt x="124954" y="328269"/>
                </a:lnTo>
                <a:close/>
              </a:path>
              <a:path w="835660" h="335915">
                <a:moveTo>
                  <a:pt x="119847" y="314515"/>
                </a:moveTo>
                <a:lnTo>
                  <a:pt x="114300" y="314515"/>
                </a:lnTo>
                <a:lnTo>
                  <a:pt x="117449" y="323342"/>
                </a:lnTo>
                <a:lnTo>
                  <a:pt x="123125" y="323342"/>
                </a:lnTo>
                <a:lnTo>
                  <a:pt x="119847" y="314515"/>
                </a:lnTo>
                <a:close/>
              </a:path>
              <a:path w="835660" h="335915">
                <a:moveTo>
                  <a:pt x="120599" y="277139"/>
                </a:moveTo>
                <a:lnTo>
                  <a:pt x="115036" y="277139"/>
                </a:lnTo>
                <a:lnTo>
                  <a:pt x="115316" y="282536"/>
                </a:lnTo>
                <a:lnTo>
                  <a:pt x="119316" y="286105"/>
                </a:lnTo>
                <a:lnTo>
                  <a:pt x="131622" y="286105"/>
                </a:lnTo>
                <a:lnTo>
                  <a:pt x="134937" y="283121"/>
                </a:lnTo>
                <a:lnTo>
                  <a:pt x="134937" y="280949"/>
                </a:lnTo>
                <a:lnTo>
                  <a:pt x="122783" y="280949"/>
                </a:lnTo>
                <a:lnTo>
                  <a:pt x="120929" y="279425"/>
                </a:lnTo>
                <a:lnTo>
                  <a:pt x="120599" y="277139"/>
                </a:lnTo>
                <a:close/>
              </a:path>
              <a:path w="835660" h="335915">
                <a:moveTo>
                  <a:pt x="130416" y="258140"/>
                </a:moveTo>
                <a:lnTo>
                  <a:pt x="119837" y="258140"/>
                </a:lnTo>
                <a:lnTo>
                  <a:pt x="115392" y="260616"/>
                </a:lnTo>
                <a:lnTo>
                  <a:pt x="115392" y="270065"/>
                </a:lnTo>
                <a:lnTo>
                  <a:pt x="117538" y="272973"/>
                </a:lnTo>
                <a:lnTo>
                  <a:pt x="128600" y="275856"/>
                </a:lnTo>
                <a:lnTo>
                  <a:pt x="129527" y="276707"/>
                </a:lnTo>
                <a:lnTo>
                  <a:pt x="129527" y="280085"/>
                </a:lnTo>
                <a:lnTo>
                  <a:pt x="127876" y="280949"/>
                </a:lnTo>
                <a:lnTo>
                  <a:pt x="134937" y="280949"/>
                </a:lnTo>
                <a:lnTo>
                  <a:pt x="134937" y="273634"/>
                </a:lnTo>
                <a:lnTo>
                  <a:pt x="132588" y="271068"/>
                </a:lnTo>
                <a:lnTo>
                  <a:pt x="122097" y="268351"/>
                </a:lnTo>
                <a:lnTo>
                  <a:pt x="120802" y="267652"/>
                </a:lnTo>
                <a:lnTo>
                  <a:pt x="120873" y="264121"/>
                </a:lnTo>
                <a:lnTo>
                  <a:pt x="122415" y="263296"/>
                </a:lnTo>
                <a:lnTo>
                  <a:pt x="134182" y="263296"/>
                </a:lnTo>
                <a:lnTo>
                  <a:pt x="133921" y="261315"/>
                </a:lnTo>
                <a:lnTo>
                  <a:pt x="130416" y="258140"/>
                </a:lnTo>
                <a:close/>
              </a:path>
              <a:path w="835660" h="335915">
                <a:moveTo>
                  <a:pt x="134182" y="263296"/>
                </a:moveTo>
                <a:lnTo>
                  <a:pt x="126492" y="263296"/>
                </a:lnTo>
                <a:lnTo>
                  <a:pt x="128473" y="264121"/>
                </a:lnTo>
                <a:lnTo>
                  <a:pt x="128955" y="265950"/>
                </a:lnTo>
                <a:lnTo>
                  <a:pt x="134531" y="265950"/>
                </a:lnTo>
                <a:lnTo>
                  <a:pt x="134182" y="263296"/>
                </a:lnTo>
                <a:close/>
              </a:path>
              <a:path w="835660" h="335915">
                <a:moveTo>
                  <a:pt x="149466" y="306158"/>
                </a:moveTo>
                <a:lnTo>
                  <a:pt x="136105" y="306158"/>
                </a:lnTo>
                <a:lnTo>
                  <a:pt x="132232" y="310197"/>
                </a:lnTo>
                <a:lnTo>
                  <a:pt x="132232" y="330098"/>
                </a:lnTo>
                <a:lnTo>
                  <a:pt x="136105" y="334137"/>
                </a:lnTo>
                <a:lnTo>
                  <a:pt x="149466" y="334137"/>
                </a:lnTo>
                <a:lnTo>
                  <a:pt x="153301" y="330365"/>
                </a:lnTo>
                <a:lnTo>
                  <a:pt x="153360" y="328968"/>
                </a:lnTo>
                <a:lnTo>
                  <a:pt x="139941" y="328968"/>
                </a:lnTo>
                <a:lnTo>
                  <a:pt x="137642" y="327215"/>
                </a:lnTo>
                <a:lnTo>
                  <a:pt x="137642" y="313080"/>
                </a:lnTo>
                <a:lnTo>
                  <a:pt x="139941" y="311327"/>
                </a:lnTo>
                <a:lnTo>
                  <a:pt x="153360" y="311327"/>
                </a:lnTo>
                <a:lnTo>
                  <a:pt x="153301" y="309930"/>
                </a:lnTo>
                <a:lnTo>
                  <a:pt x="149466" y="306158"/>
                </a:lnTo>
                <a:close/>
              </a:path>
              <a:path w="835660" h="335915">
                <a:moveTo>
                  <a:pt x="153543" y="324650"/>
                </a:moveTo>
                <a:lnTo>
                  <a:pt x="148094" y="324650"/>
                </a:lnTo>
                <a:lnTo>
                  <a:pt x="147815" y="327456"/>
                </a:lnTo>
                <a:lnTo>
                  <a:pt x="145630" y="328968"/>
                </a:lnTo>
                <a:lnTo>
                  <a:pt x="153360" y="328968"/>
                </a:lnTo>
                <a:lnTo>
                  <a:pt x="153543" y="324650"/>
                </a:lnTo>
                <a:close/>
              </a:path>
              <a:path w="835660" h="335915">
                <a:moveTo>
                  <a:pt x="153360" y="311327"/>
                </a:moveTo>
                <a:lnTo>
                  <a:pt x="145630" y="311327"/>
                </a:lnTo>
                <a:lnTo>
                  <a:pt x="147815" y="312877"/>
                </a:lnTo>
                <a:lnTo>
                  <a:pt x="148094" y="315645"/>
                </a:lnTo>
                <a:lnTo>
                  <a:pt x="153543" y="315645"/>
                </a:lnTo>
                <a:lnTo>
                  <a:pt x="153360" y="311327"/>
                </a:lnTo>
                <a:close/>
              </a:path>
              <a:path w="835660" h="335915">
                <a:moveTo>
                  <a:pt x="159715" y="258521"/>
                </a:moveTo>
                <a:lnTo>
                  <a:pt x="142519" y="258521"/>
                </a:lnTo>
                <a:lnTo>
                  <a:pt x="142519" y="285724"/>
                </a:lnTo>
                <a:lnTo>
                  <a:pt x="159715" y="285724"/>
                </a:lnTo>
                <a:lnTo>
                  <a:pt x="159715" y="280555"/>
                </a:lnTo>
                <a:lnTo>
                  <a:pt x="147929" y="280555"/>
                </a:lnTo>
                <a:lnTo>
                  <a:pt x="147929" y="274574"/>
                </a:lnTo>
                <a:lnTo>
                  <a:pt x="159715" y="274574"/>
                </a:lnTo>
                <a:lnTo>
                  <a:pt x="159715" y="269405"/>
                </a:lnTo>
                <a:lnTo>
                  <a:pt x="147929" y="269405"/>
                </a:lnTo>
                <a:lnTo>
                  <a:pt x="147929" y="263690"/>
                </a:lnTo>
                <a:lnTo>
                  <a:pt x="159715" y="263690"/>
                </a:lnTo>
                <a:lnTo>
                  <a:pt x="159715" y="258521"/>
                </a:lnTo>
                <a:close/>
              </a:path>
              <a:path w="835660" h="335915">
                <a:moveTo>
                  <a:pt x="177812" y="306158"/>
                </a:moveTo>
                <a:lnTo>
                  <a:pt x="164439" y="306158"/>
                </a:lnTo>
                <a:lnTo>
                  <a:pt x="160566" y="310197"/>
                </a:lnTo>
                <a:lnTo>
                  <a:pt x="160566" y="330098"/>
                </a:lnTo>
                <a:lnTo>
                  <a:pt x="164439" y="334137"/>
                </a:lnTo>
                <a:lnTo>
                  <a:pt x="177812" y="334137"/>
                </a:lnTo>
                <a:lnTo>
                  <a:pt x="181648" y="330365"/>
                </a:lnTo>
                <a:lnTo>
                  <a:pt x="181707" y="328968"/>
                </a:lnTo>
                <a:lnTo>
                  <a:pt x="168275" y="328968"/>
                </a:lnTo>
                <a:lnTo>
                  <a:pt x="165976" y="327215"/>
                </a:lnTo>
                <a:lnTo>
                  <a:pt x="165976" y="313080"/>
                </a:lnTo>
                <a:lnTo>
                  <a:pt x="168275" y="311327"/>
                </a:lnTo>
                <a:lnTo>
                  <a:pt x="181707" y="311327"/>
                </a:lnTo>
                <a:lnTo>
                  <a:pt x="181648" y="309930"/>
                </a:lnTo>
                <a:lnTo>
                  <a:pt x="177812" y="306158"/>
                </a:lnTo>
                <a:close/>
              </a:path>
              <a:path w="835660" h="335915">
                <a:moveTo>
                  <a:pt x="181889" y="324650"/>
                </a:moveTo>
                <a:lnTo>
                  <a:pt x="176441" y="324650"/>
                </a:lnTo>
                <a:lnTo>
                  <a:pt x="176149" y="327456"/>
                </a:lnTo>
                <a:lnTo>
                  <a:pt x="173977" y="328968"/>
                </a:lnTo>
                <a:lnTo>
                  <a:pt x="181707" y="328968"/>
                </a:lnTo>
                <a:lnTo>
                  <a:pt x="181889" y="324650"/>
                </a:lnTo>
                <a:close/>
              </a:path>
              <a:path w="835660" h="335915">
                <a:moveTo>
                  <a:pt x="181707" y="311327"/>
                </a:moveTo>
                <a:lnTo>
                  <a:pt x="173977" y="311327"/>
                </a:lnTo>
                <a:lnTo>
                  <a:pt x="176149" y="312877"/>
                </a:lnTo>
                <a:lnTo>
                  <a:pt x="176441" y="315645"/>
                </a:lnTo>
                <a:lnTo>
                  <a:pt x="181889" y="315645"/>
                </a:lnTo>
                <a:lnTo>
                  <a:pt x="181707" y="311327"/>
                </a:lnTo>
                <a:close/>
              </a:path>
              <a:path w="835660" h="335915">
                <a:moveTo>
                  <a:pt x="180797" y="258521"/>
                </a:moveTo>
                <a:lnTo>
                  <a:pt x="175628" y="258521"/>
                </a:lnTo>
                <a:lnTo>
                  <a:pt x="165531" y="285724"/>
                </a:lnTo>
                <a:lnTo>
                  <a:pt x="171183" y="285724"/>
                </a:lnTo>
                <a:lnTo>
                  <a:pt x="173202" y="280238"/>
                </a:lnTo>
                <a:lnTo>
                  <a:pt x="188847" y="280238"/>
                </a:lnTo>
                <a:lnTo>
                  <a:pt x="187020" y="275310"/>
                </a:lnTo>
                <a:lnTo>
                  <a:pt x="175056" y="275310"/>
                </a:lnTo>
                <a:lnTo>
                  <a:pt x="178206" y="266484"/>
                </a:lnTo>
                <a:lnTo>
                  <a:pt x="183748" y="266484"/>
                </a:lnTo>
                <a:lnTo>
                  <a:pt x="180797" y="258521"/>
                </a:lnTo>
                <a:close/>
              </a:path>
              <a:path w="835660" h="335915">
                <a:moveTo>
                  <a:pt x="188847" y="280238"/>
                </a:moveTo>
                <a:lnTo>
                  <a:pt x="183222" y="280238"/>
                </a:lnTo>
                <a:lnTo>
                  <a:pt x="185242" y="285724"/>
                </a:lnTo>
                <a:lnTo>
                  <a:pt x="190881" y="285724"/>
                </a:lnTo>
                <a:lnTo>
                  <a:pt x="188847" y="280238"/>
                </a:lnTo>
                <a:close/>
              </a:path>
              <a:path w="835660" h="335915">
                <a:moveTo>
                  <a:pt x="183748" y="266484"/>
                </a:moveTo>
                <a:lnTo>
                  <a:pt x="178206" y="266484"/>
                </a:lnTo>
                <a:lnTo>
                  <a:pt x="181356" y="275310"/>
                </a:lnTo>
                <a:lnTo>
                  <a:pt x="187020" y="275310"/>
                </a:lnTo>
                <a:lnTo>
                  <a:pt x="183748" y="266484"/>
                </a:lnTo>
                <a:close/>
              </a:path>
              <a:path w="835660" h="335915">
                <a:moveTo>
                  <a:pt x="206349" y="306158"/>
                </a:moveTo>
                <a:lnTo>
                  <a:pt x="192786" y="306158"/>
                </a:lnTo>
                <a:lnTo>
                  <a:pt x="188912" y="310197"/>
                </a:lnTo>
                <a:lnTo>
                  <a:pt x="188912" y="330098"/>
                </a:lnTo>
                <a:lnTo>
                  <a:pt x="192786" y="334137"/>
                </a:lnTo>
                <a:lnTo>
                  <a:pt x="206349" y="334137"/>
                </a:lnTo>
                <a:lnTo>
                  <a:pt x="210223" y="330098"/>
                </a:lnTo>
                <a:lnTo>
                  <a:pt x="210223" y="328968"/>
                </a:lnTo>
                <a:lnTo>
                  <a:pt x="196621" y="328968"/>
                </a:lnTo>
                <a:lnTo>
                  <a:pt x="194322" y="327215"/>
                </a:lnTo>
                <a:lnTo>
                  <a:pt x="194322" y="313080"/>
                </a:lnTo>
                <a:lnTo>
                  <a:pt x="196621" y="311327"/>
                </a:lnTo>
                <a:lnTo>
                  <a:pt x="210223" y="311327"/>
                </a:lnTo>
                <a:lnTo>
                  <a:pt x="210223" y="310197"/>
                </a:lnTo>
                <a:lnTo>
                  <a:pt x="206349" y="306158"/>
                </a:lnTo>
                <a:close/>
              </a:path>
              <a:path w="835660" h="335915">
                <a:moveTo>
                  <a:pt x="210223" y="311327"/>
                </a:moveTo>
                <a:lnTo>
                  <a:pt x="202514" y="311327"/>
                </a:lnTo>
                <a:lnTo>
                  <a:pt x="204812" y="313080"/>
                </a:lnTo>
                <a:lnTo>
                  <a:pt x="204812" y="327215"/>
                </a:lnTo>
                <a:lnTo>
                  <a:pt x="202514" y="328968"/>
                </a:lnTo>
                <a:lnTo>
                  <a:pt x="210223" y="328968"/>
                </a:lnTo>
                <a:lnTo>
                  <a:pt x="210223" y="311327"/>
                </a:lnTo>
                <a:close/>
              </a:path>
              <a:path w="835660" h="335915">
                <a:moveTo>
                  <a:pt x="202031" y="258521"/>
                </a:moveTo>
                <a:lnTo>
                  <a:pt x="196621" y="258521"/>
                </a:lnTo>
                <a:lnTo>
                  <a:pt x="196621" y="282067"/>
                </a:lnTo>
                <a:lnTo>
                  <a:pt x="200494" y="286105"/>
                </a:lnTo>
                <a:lnTo>
                  <a:pt x="214058" y="286105"/>
                </a:lnTo>
                <a:lnTo>
                  <a:pt x="217932" y="282067"/>
                </a:lnTo>
                <a:lnTo>
                  <a:pt x="217932" y="280949"/>
                </a:lnTo>
                <a:lnTo>
                  <a:pt x="204330" y="280949"/>
                </a:lnTo>
                <a:lnTo>
                  <a:pt x="202031" y="279196"/>
                </a:lnTo>
                <a:lnTo>
                  <a:pt x="202031" y="258521"/>
                </a:lnTo>
                <a:close/>
              </a:path>
              <a:path w="835660" h="335915">
                <a:moveTo>
                  <a:pt x="217932" y="258521"/>
                </a:moveTo>
                <a:lnTo>
                  <a:pt x="212521" y="258521"/>
                </a:lnTo>
                <a:lnTo>
                  <a:pt x="212521" y="279196"/>
                </a:lnTo>
                <a:lnTo>
                  <a:pt x="210223" y="280949"/>
                </a:lnTo>
                <a:lnTo>
                  <a:pt x="217932" y="280949"/>
                </a:lnTo>
                <a:lnTo>
                  <a:pt x="217932" y="258521"/>
                </a:lnTo>
                <a:close/>
              </a:path>
              <a:path w="835660" h="335915">
                <a:moveTo>
                  <a:pt x="223913" y="306552"/>
                </a:moveTo>
                <a:lnTo>
                  <a:pt x="218503" y="306552"/>
                </a:lnTo>
                <a:lnTo>
                  <a:pt x="218503" y="333743"/>
                </a:lnTo>
                <a:lnTo>
                  <a:pt x="223875" y="333743"/>
                </a:lnTo>
                <a:lnTo>
                  <a:pt x="223875" y="316649"/>
                </a:lnTo>
                <a:lnTo>
                  <a:pt x="228957" y="316649"/>
                </a:lnTo>
                <a:lnTo>
                  <a:pt x="223913" y="306552"/>
                </a:lnTo>
                <a:close/>
              </a:path>
              <a:path w="835660" h="335915">
                <a:moveTo>
                  <a:pt x="243293" y="316649"/>
                </a:moveTo>
                <a:lnTo>
                  <a:pt x="237921" y="316649"/>
                </a:lnTo>
                <a:lnTo>
                  <a:pt x="237921" y="333743"/>
                </a:lnTo>
                <a:lnTo>
                  <a:pt x="243293" y="333743"/>
                </a:lnTo>
                <a:lnTo>
                  <a:pt x="243293" y="316649"/>
                </a:lnTo>
                <a:close/>
              </a:path>
              <a:path w="835660" h="335915">
                <a:moveTo>
                  <a:pt x="228957" y="316649"/>
                </a:moveTo>
                <a:lnTo>
                  <a:pt x="223875" y="316649"/>
                </a:lnTo>
                <a:lnTo>
                  <a:pt x="228752" y="326440"/>
                </a:lnTo>
                <a:lnTo>
                  <a:pt x="233032" y="326440"/>
                </a:lnTo>
                <a:lnTo>
                  <a:pt x="235981" y="320535"/>
                </a:lnTo>
                <a:lnTo>
                  <a:pt x="230898" y="320535"/>
                </a:lnTo>
                <a:lnTo>
                  <a:pt x="228957" y="316649"/>
                </a:lnTo>
                <a:close/>
              </a:path>
              <a:path w="835660" h="335915">
                <a:moveTo>
                  <a:pt x="243293" y="306552"/>
                </a:moveTo>
                <a:lnTo>
                  <a:pt x="237883" y="306552"/>
                </a:lnTo>
                <a:lnTo>
                  <a:pt x="230898" y="320535"/>
                </a:lnTo>
                <a:lnTo>
                  <a:pt x="235981" y="320535"/>
                </a:lnTo>
                <a:lnTo>
                  <a:pt x="237921" y="316649"/>
                </a:lnTo>
                <a:lnTo>
                  <a:pt x="243293" y="316649"/>
                </a:lnTo>
                <a:lnTo>
                  <a:pt x="243293" y="306552"/>
                </a:lnTo>
                <a:close/>
              </a:path>
              <a:path w="835660" h="335915">
                <a:moveTo>
                  <a:pt x="256489" y="258521"/>
                </a:moveTo>
                <a:lnTo>
                  <a:pt x="239052" y="258521"/>
                </a:lnTo>
                <a:lnTo>
                  <a:pt x="239052" y="285724"/>
                </a:lnTo>
                <a:lnTo>
                  <a:pt x="256489" y="285724"/>
                </a:lnTo>
                <a:lnTo>
                  <a:pt x="260362" y="281686"/>
                </a:lnTo>
                <a:lnTo>
                  <a:pt x="260362" y="280555"/>
                </a:lnTo>
                <a:lnTo>
                  <a:pt x="244462" y="280555"/>
                </a:lnTo>
                <a:lnTo>
                  <a:pt x="244462" y="263690"/>
                </a:lnTo>
                <a:lnTo>
                  <a:pt x="260362" y="263690"/>
                </a:lnTo>
                <a:lnTo>
                  <a:pt x="260362" y="262559"/>
                </a:lnTo>
                <a:lnTo>
                  <a:pt x="256489" y="258521"/>
                </a:lnTo>
                <a:close/>
              </a:path>
              <a:path w="835660" h="335915">
                <a:moveTo>
                  <a:pt x="260362" y="263690"/>
                </a:moveTo>
                <a:lnTo>
                  <a:pt x="252653" y="263690"/>
                </a:lnTo>
                <a:lnTo>
                  <a:pt x="254952" y="265442"/>
                </a:lnTo>
                <a:lnTo>
                  <a:pt x="254952" y="278803"/>
                </a:lnTo>
                <a:lnTo>
                  <a:pt x="252653" y="280555"/>
                </a:lnTo>
                <a:lnTo>
                  <a:pt x="260362" y="280555"/>
                </a:lnTo>
                <a:lnTo>
                  <a:pt x="260362" y="263690"/>
                </a:lnTo>
                <a:close/>
              </a:path>
              <a:path w="835660" h="335915">
                <a:moveTo>
                  <a:pt x="270662" y="306552"/>
                </a:moveTo>
                <a:lnTo>
                  <a:pt x="252412" y="306552"/>
                </a:lnTo>
                <a:lnTo>
                  <a:pt x="252412" y="333743"/>
                </a:lnTo>
                <a:lnTo>
                  <a:pt x="257822" y="333743"/>
                </a:lnTo>
                <a:lnTo>
                  <a:pt x="257822" y="325399"/>
                </a:lnTo>
                <a:lnTo>
                  <a:pt x="270662" y="325399"/>
                </a:lnTo>
                <a:lnTo>
                  <a:pt x="273723" y="320890"/>
                </a:lnTo>
                <a:lnTo>
                  <a:pt x="273723" y="320230"/>
                </a:lnTo>
                <a:lnTo>
                  <a:pt x="257822" y="320230"/>
                </a:lnTo>
                <a:lnTo>
                  <a:pt x="257822" y="311708"/>
                </a:lnTo>
                <a:lnTo>
                  <a:pt x="273723" y="311708"/>
                </a:lnTo>
                <a:lnTo>
                  <a:pt x="273723" y="310972"/>
                </a:lnTo>
                <a:lnTo>
                  <a:pt x="270662" y="306552"/>
                </a:lnTo>
                <a:close/>
              </a:path>
              <a:path w="835660" h="335915">
                <a:moveTo>
                  <a:pt x="273723" y="311708"/>
                </a:moveTo>
                <a:lnTo>
                  <a:pt x="266941" y="311708"/>
                </a:lnTo>
                <a:lnTo>
                  <a:pt x="268312" y="313855"/>
                </a:lnTo>
                <a:lnTo>
                  <a:pt x="268312" y="318046"/>
                </a:lnTo>
                <a:lnTo>
                  <a:pt x="266941" y="320230"/>
                </a:lnTo>
                <a:lnTo>
                  <a:pt x="273723" y="320230"/>
                </a:lnTo>
                <a:lnTo>
                  <a:pt x="273723" y="311708"/>
                </a:lnTo>
                <a:close/>
              </a:path>
              <a:path w="835660" h="335915">
                <a:moveTo>
                  <a:pt x="291376" y="306552"/>
                </a:moveTo>
                <a:lnTo>
                  <a:pt x="286207" y="306552"/>
                </a:lnTo>
                <a:lnTo>
                  <a:pt x="276110" y="333743"/>
                </a:lnTo>
                <a:lnTo>
                  <a:pt x="281762" y="333743"/>
                </a:lnTo>
                <a:lnTo>
                  <a:pt x="283781" y="328269"/>
                </a:lnTo>
                <a:lnTo>
                  <a:pt x="299429" y="328269"/>
                </a:lnTo>
                <a:lnTo>
                  <a:pt x="297602" y="323342"/>
                </a:lnTo>
                <a:lnTo>
                  <a:pt x="285635" y="323342"/>
                </a:lnTo>
                <a:lnTo>
                  <a:pt x="288785" y="314515"/>
                </a:lnTo>
                <a:lnTo>
                  <a:pt x="294329" y="314515"/>
                </a:lnTo>
                <a:lnTo>
                  <a:pt x="291376" y="306552"/>
                </a:lnTo>
                <a:close/>
              </a:path>
              <a:path w="835660" h="335915">
                <a:moveTo>
                  <a:pt x="299429" y="328269"/>
                </a:moveTo>
                <a:lnTo>
                  <a:pt x="293789" y="328269"/>
                </a:lnTo>
                <a:lnTo>
                  <a:pt x="295808" y="333743"/>
                </a:lnTo>
                <a:lnTo>
                  <a:pt x="301459" y="333743"/>
                </a:lnTo>
                <a:lnTo>
                  <a:pt x="299429" y="328269"/>
                </a:lnTo>
                <a:close/>
              </a:path>
              <a:path w="835660" h="335915">
                <a:moveTo>
                  <a:pt x="294329" y="314515"/>
                </a:moveTo>
                <a:lnTo>
                  <a:pt x="288785" y="314515"/>
                </a:lnTo>
                <a:lnTo>
                  <a:pt x="291934" y="323342"/>
                </a:lnTo>
                <a:lnTo>
                  <a:pt x="297602" y="323342"/>
                </a:lnTo>
                <a:lnTo>
                  <a:pt x="294329" y="314515"/>
                </a:lnTo>
                <a:close/>
              </a:path>
              <a:path w="835660" h="335915">
                <a:moveTo>
                  <a:pt x="323062" y="258140"/>
                </a:moveTo>
                <a:lnTo>
                  <a:pt x="309702" y="258140"/>
                </a:lnTo>
                <a:lnTo>
                  <a:pt x="305816" y="262178"/>
                </a:lnTo>
                <a:lnTo>
                  <a:pt x="305816" y="282067"/>
                </a:lnTo>
                <a:lnTo>
                  <a:pt x="309702" y="286105"/>
                </a:lnTo>
                <a:lnTo>
                  <a:pt x="323062" y="286105"/>
                </a:lnTo>
                <a:lnTo>
                  <a:pt x="326898" y="282346"/>
                </a:lnTo>
                <a:lnTo>
                  <a:pt x="326956" y="280949"/>
                </a:lnTo>
                <a:lnTo>
                  <a:pt x="313537" y="280949"/>
                </a:lnTo>
                <a:lnTo>
                  <a:pt x="311226" y="279196"/>
                </a:lnTo>
                <a:lnTo>
                  <a:pt x="311226" y="265049"/>
                </a:lnTo>
                <a:lnTo>
                  <a:pt x="313537" y="263296"/>
                </a:lnTo>
                <a:lnTo>
                  <a:pt x="326956" y="263296"/>
                </a:lnTo>
                <a:lnTo>
                  <a:pt x="326898" y="261899"/>
                </a:lnTo>
                <a:lnTo>
                  <a:pt x="323062" y="258140"/>
                </a:lnTo>
                <a:close/>
              </a:path>
              <a:path w="835660" h="335915">
                <a:moveTo>
                  <a:pt x="327139" y="276631"/>
                </a:moveTo>
                <a:lnTo>
                  <a:pt x="321691" y="276631"/>
                </a:lnTo>
                <a:lnTo>
                  <a:pt x="321398" y="279425"/>
                </a:lnTo>
                <a:lnTo>
                  <a:pt x="319227" y="280949"/>
                </a:lnTo>
                <a:lnTo>
                  <a:pt x="326956" y="280949"/>
                </a:lnTo>
                <a:lnTo>
                  <a:pt x="327139" y="276631"/>
                </a:lnTo>
                <a:close/>
              </a:path>
              <a:path w="835660" h="335915">
                <a:moveTo>
                  <a:pt x="326956" y="263296"/>
                </a:moveTo>
                <a:lnTo>
                  <a:pt x="319227" y="263296"/>
                </a:lnTo>
                <a:lnTo>
                  <a:pt x="321398" y="264858"/>
                </a:lnTo>
                <a:lnTo>
                  <a:pt x="321691" y="267614"/>
                </a:lnTo>
                <a:lnTo>
                  <a:pt x="327139" y="267614"/>
                </a:lnTo>
                <a:lnTo>
                  <a:pt x="326956" y="263296"/>
                </a:lnTo>
                <a:close/>
              </a:path>
              <a:path w="835660" h="335915">
                <a:moveTo>
                  <a:pt x="323748" y="306158"/>
                </a:moveTo>
                <a:lnTo>
                  <a:pt x="310591" y="306158"/>
                </a:lnTo>
                <a:lnTo>
                  <a:pt x="306705" y="310197"/>
                </a:lnTo>
                <a:lnTo>
                  <a:pt x="306705" y="330098"/>
                </a:lnTo>
                <a:lnTo>
                  <a:pt x="310591" y="334137"/>
                </a:lnTo>
                <a:lnTo>
                  <a:pt x="324154" y="334137"/>
                </a:lnTo>
                <a:lnTo>
                  <a:pt x="328028" y="330098"/>
                </a:lnTo>
                <a:lnTo>
                  <a:pt x="328028" y="328968"/>
                </a:lnTo>
                <a:lnTo>
                  <a:pt x="314426" y="328968"/>
                </a:lnTo>
                <a:lnTo>
                  <a:pt x="312115" y="327215"/>
                </a:lnTo>
                <a:lnTo>
                  <a:pt x="312115" y="313080"/>
                </a:lnTo>
                <a:lnTo>
                  <a:pt x="314426" y="311327"/>
                </a:lnTo>
                <a:lnTo>
                  <a:pt x="327676" y="311327"/>
                </a:lnTo>
                <a:lnTo>
                  <a:pt x="327545" y="309740"/>
                </a:lnTo>
                <a:lnTo>
                  <a:pt x="323748" y="306158"/>
                </a:lnTo>
                <a:close/>
              </a:path>
              <a:path w="835660" h="335915">
                <a:moveTo>
                  <a:pt x="328028" y="318198"/>
                </a:moveTo>
                <a:lnTo>
                  <a:pt x="317373" y="318198"/>
                </a:lnTo>
                <a:lnTo>
                  <a:pt x="317373" y="323380"/>
                </a:lnTo>
                <a:lnTo>
                  <a:pt x="322618" y="323380"/>
                </a:lnTo>
                <a:lnTo>
                  <a:pt x="322618" y="327215"/>
                </a:lnTo>
                <a:lnTo>
                  <a:pt x="320319" y="328968"/>
                </a:lnTo>
                <a:lnTo>
                  <a:pt x="328028" y="328968"/>
                </a:lnTo>
                <a:lnTo>
                  <a:pt x="328028" y="318198"/>
                </a:lnTo>
                <a:close/>
              </a:path>
              <a:path w="835660" h="335915">
                <a:moveTo>
                  <a:pt x="327676" y="311327"/>
                </a:moveTo>
                <a:lnTo>
                  <a:pt x="319951" y="311327"/>
                </a:lnTo>
                <a:lnTo>
                  <a:pt x="322046" y="312686"/>
                </a:lnTo>
                <a:lnTo>
                  <a:pt x="322529" y="315137"/>
                </a:lnTo>
                <a:lnTo>
                  <a:pt x="327990" y="315137"/>
                </a:lnTo>
                <a:lnTo>
                  <a:pt x="327676" y="311327"/>
                </a:lnTo>
                <a:close/>
              </a:path>
              <a:path w="835660" h="335915">
                <a:moveTo>
                  <a:pt x="352653" y="258521"/>
                </a:moveTo>
                <a:lnTo>
                  <a:pt x="335013" y="258521"/>
                </a:lnTo>
                <a:lnTo>
                  <a:pt x="335013" y="285724"/>
                </a:lnTo>
                <a:lnTo>
                  <a:pt x="340423" y="285724"/>
                </a:lnTo>
                <a:lnTo>
                  <a:pt x="340423" y="274535"/>
                </a:lnTo>
                <a:lnTo>
                  <a:pt x="349916" y="274535"/>
                </a:lnTo>
                <a:lnTo>
                  <a:pt x="349745" y="274256"/>
                </a:lnTo>
                <a:lnTo>
                  <a:pt x="353695" y="273367"/>
                </a:lnTo>
                <a:lnTo>
                  <a:pt x="355841" y="270573"/>
                </a:lnTo>
                <a:lnTo>
                  <a:pt x="355841" y="269481"/>
                </a:lnTo>
                <a:lnTo>
                  <a:pt x="340423" y="269481"/>
                </a:lnTo>
                <a:lnTo>
                  <a:pt x="340423" y="263690"/>
                </a:lnTo>
                <a:lnTo>
                  <a:pt x="355841" y="263690"/>
                </a:lnTo>
                <a:lnTo>
                  <a:pt x="355841" y="261632"/>
                </a:lnTo>
                <a:lnTo>
                  <a:pt x="352653" y="258521"/>
                </a:lnTo>
                <a:close/>
              </a:path>
              <a:path w="835660" h="335915">
                <a:moveTo>
                  <a:pt x="349916" y="274535"/>
                </a:moveTo>
                <a:lnTo>
                  <a:pt x="343725" y="274535"/>
                </a:lnTo>
                <a:lnTo>
                  <a:pt x="350545" y="285724"/>
                </a:lnTo>
                <a:lnTo>
                  <a:pt x="356768" y="285724"/>
                </a:lnTo>
                <a:lnTo>
                  <a:pt x="349916" y="274535"/>
                </a:lnTo>
                <a:close/>
              </a:path>
              <a:path w="835660" h="335915">
                <a:moveTo>
                  <a:pt x="355841" y="263690"/>
                </a:moveTo>
                <a:lnTo>
                  <a:pt x="349097" y="263690"/>
                </a:lnTo>
                <a:lnTo>
                  <a:pt x="350431" y="264706"/>
                </a:lnTo>
                <a:lnTo>
                  <a:pt x="350431" y="268465"/>
                </a:lnTo>
                <a:lnTo>
                  <a:pt x="349097" y="269481"/>
                </a:lnTo>
                <a:lnTo>
                  <a:pt x="355841" y="269481"/>
                </a:lnTo>
                <a:lnTo>
                  <a:pt x="355841" y="263690"/>
                </a:lnTo>
                <a:close/>
              </a:path>
              <a:path w="835660" h="335915">
                <a:moveTo>
                  <a:pt x="341630" y="306552"/>
                </a:moveTo>
                <a:lnTo>
                  <a:pt x="336219" y="306552"/>
                </a:lnTo>
                <a:lnTo>
                  <a:pt x="336219" y="333743"/>
                </a:lnTo>
                <a:lnTo>
                  <a:pt x="341630" y="333743"/>
                </a:lnTo>
                <a:lnTo>
                  <a:pt x="341630" y="316230"/>
                </a:lnTo>
                <a:lnTo>
                  <a:pt x="347429" y="316230"/>
                </a:lnTo>
                <a:lnTo>
                  <a:pt x="341630" y="306552"/>
                </a:lnTo>
                <a:close/>
              </a:path>
              <a:path w="835660" h="335915">
                <a:moveTo>
                  <a:pt x="347429" y="316230"/>
                </a:moveTo>
                <a:lnTo>
                  <a:pt x="341630" y="316230"/>
                </a:lnTo>
                <a:lnTo>
                  <a:pt x="352132" y="333743"/>
                </a:lnTo>
                <a:lnTo>
                  <a:pt x="357543" y="333743"/>
                </a:lnTo>
                <a:lnTo>
                  <a:pt x="357543" y="324078"/>
                </a:lnTo>
                <a:lnTo>
                  <a:pt x="352132" y="324078"/>
                </a:lnTo>
                <a:lnTo>
                  <a:pt x="347429" y="316230"/>
                </a:lnTo>
                <a:close/>
              </a:path>
              <a:path w="835660" h="335915">
                <a:moveTo>
                  <a:pt x="357543" y="306552"/>
                </a:moveTo>
                <a:lnTo>
                  <a:pt x="352132" y="306552"/>
                </a:lnTo>
                <a:lnTo>
                  <a:pt x="352132" y="324078"/>
                </a:lnTo>
                <a:lnTo>
                  <a:pt x="357543" y="324078"/>
                </a:lnTo>
                <a:lnTo>
                  <a:pt x="357543" y="306552"/>
                </a:lnTo>
                <a:close/>
              </a:path>
              <a:path w="835660" h="335915">
                <a:moveTo>
                  <a:pt x="381025" y="258521"/>
                </a:moveTo>
                <a:lnTo>
                  <a:pt x="363829" y="258521"/>
                </a:lnTo>
                <a:lnTo>
                  <a:pt x="363829" y="285724"/>
                </a:lnTo>
                <a:lnTo>
                  <a:pt x="381025" y="285724"/>
                </a:lnTo>
                <a:lnTo>
                  <a:pt x="381025" y="280555"/>
                </a:lnTo>
                <a:lnTo>
                  <a:pt x="369239" y="280555"/>
                </a:lnTo>
                <a:lnTo>
                  <a:pt x="369239" y="274574"/>
                </a:lnTo>
                <a:lnTo>
                  <a:pt x="381025" y="274574"/>
                </a:lnTo>
                <a:lnTo>
                  <a:pt x="381025" y="269405"/>
                </a:lnTo>
                <a:lnTo>
                  <a:pt x="369239" y="269405"/>
                </a:lnTo>
                <a:lnTo>
                  <a:pt x="369239" y="263690"/>
                </a:lnTo>
                <a:lnTo>
                  <a:pt x="381025" y="263690"/>
                </a:lnTo>
                <a:lnTo>
                  <a:pt x="381025" y="258521"/>
                </a:lnTo>
                <a:close/>
              </a:path>
              <a:path w="835660" h="335915">
                <a:moveTo>
                  <a:pt x="383857" y="306552"/>
                </a:moveTo>
                <a:lnTo>
                  <a:pt x="366661" y="306552"/>
                </a:lnTo>
                <a:lnTo>
                  <a:pt x="366661" y="333743"/>
                </a:lnTo>
                <a:lnTo>
                  <a:pt x="383857" y="333743"/>
                </a:lnTo>
                <a:lnTo>
                  <a:pt x="383857" y="328587"/>
                </a:lnTo>
                <a:lnTo>
                  <a:pt x="372071" y="328587"/>
                </a:lnTo>
                <a:lnTo>
                  <a:pt x="372071" y="322592"/>
                </a:lnTo>
                <a:lnTo>
                  <a:pt x="383857" y="322592"/>
                </a:lnTo>
                <a:lnTo>
                  <a:pt x="383857" y="317423"/>
                </a:lnTo>
                <a:lnTo>
                  <a:pt x="372071" y="317423"/>
                </a:lnTo>
                <a:lnTo>
                  <a:pt x="372071" y="311708"/>
                </a:lnTo>
                <a:lnTo>
                  <a:pt x="383857" y="311708"/>
                </a:lnTo>
                <a:lnTo>
                  <a:pt x="383857" y="306552"/>
                </a:lnTo>
                <a:close/>
              </a:path>
              <a:path w="835660" h="335915">
                <a:moveTo>
                  <a:pt x="402107" y="258521"/>
                </a:moveTo>
                <a:lnTo>
                  <a:pt x="396938" y="258521"/>
                </a:lnTo>
                <a:lnTo>
                  <a:pt x="386842" y="285724"/>
                </a:lnTo>
                <a:lnTo>
                  <a:pt x="392493" y="285724"/>
                </a:lnTo>
                <a:lnTo>
                  <a:pt x="394512" y="280238"/>
                </a:lnTo>
                <a:lnTo>
                  <a:pt x="410157" y="280238"/>
                </a:lnTo>
                <a:lnTo>
                  <a:pt x="408330" y="275310"/>
                </a:lnTo>
                <a:lnTo>
                  <a:pt x="396367" y="275310"/>
                </a:lnTo>
                <a:lnTo>
                  <a:pt x="399516" y="266484"/>
                </a:lnTo>
                <a:lnTo>
                  <a:pt x="405059" y="266484"/>
                </a:lnTo>
                <a:lnTo>
                  <a:pt x="402107" y="258521"/>
                </a:lnTo>
                <a:close/>
              </a:path>
              <a:path w="835660" h="335915">
                <a:moveTo>
                  <a:pt x="410157" y="280238"/>
                </a:moveTo>
                <a:lnTo>
                  <a:pt x="404520" y="280238"/>
                </a:lnTo>
                <a:lnTo>
                  <a:pt x="406539" y="285724"/>
                </a:lnTo>
                <a:lnTo>
                  <a:pt x="412191" y="285724"/>
                </a:lnTo>
                <a:lnTo>
                  <a:pt x="410157" y="280238"/>
                </a:lnTo>
                <a:close/>
              </a:path>
              <a:path w="835660" h="335915">
                <a:moveTo>
                  <a:pt x="405059" y="266484"/>
                </a:moveTo>
                <a:lnTo>
                  <a:pt x="399516" y="266484"/>
                </a:lnTo>
                <a:lnTo>
                  <a:pt x="402666" y="275310"/>
                </a:lnTo>
                <a:lnTo>
                  <a:pt x="408330" y="275310"/>
                </a:lnTo>
                <a:lnTo>
                  <a:pt x="405059" y="266484"/>
                </a:lnTo>
                <a:close/>
              </a:path>
              <a:path w="835660" h="335915">
                <a:moveTo>
                  <a:pt x="397751" y="306552"/>
                </a:moveTo>
                <a:lnTo>
                  <a:pt x="392341" y="306552"/>
                </a:lnTo>
                <a:lnTo>
                  <a:pt x="392341" y="333743"/>
                </a:lnTo>
                <a:lnTo>
                  <a:pt x="397700" y="333743"/>
                </a:lnTo>
                <a:lnTo>
                  <a:pt x="397700" y="316649"/>
                </a:lnTo>
                <a:lnTo>
                  <a:pt x="402785" y="316649"/>
                </a:lnTo>
                <a:lnTo>
                  <a:pt x="397751" y="306552"/>
                </a:lnTo>
                <a:close/>
              </a:path>
              <a:path w="835660" h="335915">
                <a:moveTo>
                  <a:pt x="417118" y="316649"/>
                </a:moveTo>
                <a:lnTo>
                  <a:pt x="411759" y="316649"/>
                </a:lnTo>
                <a:lnTo>
                  <a:pt x="411759" y="333743"/>
                </a:lnTo>
                <a:lnTo>
                  <a:pt x="417118" y="333743"/>
                </a:lnTo>
                <a:lnTo>
                  <a:pt x="417118" y="316649"/>
                </a:lnTo>
                <a:close/>
              </a:path>
              <a:path w="835660" h="335915">
                <a:moveTo>
                  <a:pt x="402785" y="316649"/>
                </a:moveTo>
                <a:lnTo>
                  <a:pt x="397700" y="316649"/>
                </a:lnTo>
                <a:lnTo>
                  <a:pt x="402590" y="326440"/>
                </a:lnTo>
                <a:lnTo>
                  <a:pt x="406869" y="326440"/>
                </a:lnTo>
                <a:lnTo>
                  <a:pt x="409818" y="320535"/>
                </a:lnTo>
                <a:lnTo>
                  <a:pt x="404723" y="320535"/>
                </a:lnTo>
                <a:lnTo>
                  <a:pt x="402785" y="316649"/>
                </a:lnTo>
                <a:close/>
              </a:path>
              <a:path w="835660" h="335915">
                <a:moveTo>
                  <a:pt x="417118" y="306552"/>
                </a:moveTo>
                <a:lnTo>
                  <a:pt x="411708" y="306552"/>
                </a:lnTo>
                <a:lnTo>
                  <a:pt x="404723" y="320535"/>
                </a:lnTo>
                <a:lnTo>
                  <a:pt x="409818" y="320535"/>
                </a:lnTo>
                <a:lnTo>
                  <a:pt x="411759" y="316649"/>
                </a:lnTo>
                <a:lnTo>
                  <a:pt x="417118" y="316649"/>
                </a:lnTo>
                <a:lnTo>
                  <a:pt x="417118" y="306552"/>
                </a:lnTo>
                <a:close/>
              </a:path>
              <a:path w="835660" h="335915">
                <a:moveTo>
                  <a:pt x="379133" y="252539"/>
                </a:moveTo>
                <a:lnTo>
                  <a:pt x="372110" y="252539"/>
                </a:lnTo>
                <a:lnTo>
                  <a:pt x="369074" y="256768"/>
                </a:lnTo>
                <a:lnTo>
                  <a:pt x="373964" y="256768"/>
                </a:lnTo>
                <a:lnTo>
                  <a:pt x="379133" y="252539"/>
                </a:lnTo>
                <a:close/>
              </a:path>
              <a:path w="835660" h="335915">
                <a:moveTo>
                  <a:pt x="414756" y="45808"/>
                </a:moveTo>
                <a:lnTo>
                  <a:pt x="279895" y="45808"/>
                </a:lnTo>
                <a:lnTo>
                  <a:pt x="279895" y="229374"/>
                </a:lnTo>
                <a:lnTo>
                  <a:pt x="414756" y="229374"/>
                </a:lnTo>
                <a:lnTo>
                  <a:pt x="414756" y="45808"/>
                </a:lnTo>
                <a:close/>
              </a:path>
              <a:path w="835660" h="335915">
                <a:moveTo>
                  <a:pt x="274802" y="45808"/>
                </a:moveTo>
                <a:lnTo>
                  <a:pt x="139941" y="45808"/>
                </a:lnTo>
                <a:lnTo>
                  <a:pt x="139941" y="229374"/>
                </a:lnTo>
                <a:lnTo>
                  <a:pt x="274802" y="229374"/>
                </a:lnTo>
                <a:lnTo>
                  <a:pt x="274802" y="45808"/>
                </a:lnTo>
                <a:close/>
              </a:path>
              <a:path w="835660" h="335915">
                <a:moveTo>
                  <a:pt x="285838" y="258521"/>
                </a:moveTo>
                <a:lnTo>
                  <a:pt x="268643" y="258521"/>
                </a:lnTo>
                <a:lnTo>
                  <a:pt x="268643" y="285724"/>
                </a:lnTo>
                <a:lnTo>
                  <a:pt x="285838" y="285724"/>
                </a:lnTo>
                <a:lnTo>
                  <a:pt x="285838" y="280555"/>
                </a:lnTo>
                <a:lnTo>
                  <a:pt x="274053" y="280555"/>
                </a:lnTo>
                <a:lnTo>
                  <a:pt x="274053" y="274574"/>
                </a:lnTo>
                <a:lnTo>
                  <a:pt x="285838" y="274574"/>
                </a:lnTo>
                <a:lnTo>
                  <a:pt x="285838" y="269405"/>
                </a:lnTo>
                <a:lnTo>
                  <a:pt x="274053" y="269405"/>
                </a:lnTo>
                <a:lnTo>
                  <a:pt x="274053" y="263690"/>
                </a:lnTo>
                <a:lnTo>
                  <a:pt x="285838" y="263690"/>
                </a:lnTo>
                <a:lnTo>
                  <a:pt x="285838" y="258521"/>
                </a:lnTo>
                <a:close/>
              </a:path>
              <a:path w="835660" h="335915">
                <a:moveTo>
                  <a:pt x="427570" y="263690"/>
                </a:moveTo>
                <a:lnTo>
                  <a:pt x="422008" y="263690"/>
                </a:lnTo>
                <a:lnTo>
                  <a:pt x="422008" y="285724"/>
                </a:lnTo>
                <a:lnTo>
                  <a:pt x="427570" y="285724"/>
                </a:lnTo>
                <a:lnTo>
                  <a:pt x="427570" y="263690"/>
                </a:lnTo>
                <a:close/>
              </a:path>
              <a:path w="835660" h="335915">
                <a:moveTo>
                  <a:pt x="435444" y="258521"/>
                </a:moveTo>
                <a:lnTo>
                  <a:pt x="414134" y="258521"/>
                </a:lnTo>
                <a:lnTo>
                  <a:pt x="414134" y="263690"/>
                </a:lnTo>
                <a:lnTo>
                  <a:pt x="435444" y="263690"/>
                </a:lnTo>
                <a:lnTo>
                  <a:pt x="435444" y="258521"/>
                </a:lnTo>
                <a:close/>
              </a:path>
              <a:path w="835660" h="335915">
                <a:moveTo>
                  <a:pt x="443445" y="306552"/>
                </a:moveTo>
                <a:lnTo>
                  <a:pt x="426250" y="306552"/>
                </a:lnTo>
                <a:lnTo>
                  <a:pt x="426250" y="333743"/>
                </a:lnTo>
                <a:lnTo>
                  <a:pt x="443445" y="333743"/>
                </a:lnTo>
                <a:lnTo>
                  <a:pt x="443445" y="328587"/>
                </a:lnTo>
                <a:lnTo>
                  <a:pt x="431660" y="328587"/>
                </a:lnTo>
                <a:lnTo>
                  <a:pt x="431660" y="322592"/>
                </a:lnTo>
                <a:lnTo>
                  <a:pt x="443445" y="322592"/>
                </a:lnTo>
                <a:lnTo>
                  <a:pt x="443445" y="317423"/>
                </a:lnTo>
                <a:lnTo>
                  <a:pt x="431660" y="317423"/>
                </a:lnTo>
                <a:lnTo>
                  <a:pt x="431660" y="311708"/>
                </a:lnTo>
                <a:lnTo>
                  <a:pt x="443445" y="311708"/>
                </a:lnTo>
                <a:lnTo>
                  <a:pt x="443445" y="306552"/>
                </a:lnTo>
                <a:close/>
              </a:path>
              <a:path w="835660" h="335915">
                <a:moveTo>
                  <a:pt x="447319" y="258521"/>
                </a:moveTo>
                <a:lnTo>
                  <a:pt x="441909" y="258521"/>
                </a:lnTo>
                <a:lnTo>
                  <a:pt x="441909" y="285724"/>
                </a:lnTo>
                <a:lnTo>
                  <a:pt x="447319" y="285724"/>
                </a:lnTo>
                <a:lnTo>
                  <a:pt x="447319" y="258521"/>
                </a:lnTo>
                <a:close/>
              </a:path>
              <a:path w="835660" h="335915">
                <a:moveTo>
                  <a:pt x="457327" y="306552"/>
                </a:moveTo>
                <a:lnTo>
                  <a:pt x="451916" y="306552"/>
                </a:lnTo>
                <a:lnTo>
                  <a:pt x="451916" y="333743"/>
                </a:lnTo>
                <a:lnTo>
                  <a:pt x="457327" y="333743"/>
                </a:lnTo>
                <a:lnTo>
                  <a:pt x="457327" y="316230"/>
                </a:lnTo>
                <a:lnTo>
                  <a:pt x="463126" y="316230"/>
                </a:lnTo>
                <a:lnTo>
                  <a:pt x="457327" y="306552"/>
                </a:lnTo>
                <a:close/>
              </a:path>
              <a:path w="835660" h="335915">
                <a:moveTo>
                  <a:pt x="463126" y="316230"/>
                </a:moveTo>
                <a:lnTo>
                  <a:pt x="457327" y="316230"/>
                </a:lnTo>
                <a:lnTo>
                  <a:pt x="467829" y="333743"/>
                </a:lnTo>
                <a:lnTo>
                  <a:pt x="473240" y="333743"/>
                </a:lnTo>
                <a:lnTo>
                  <a:pt x="473240" y="324078"/>
                </a:lnTo>
                <a:lnTo>
                  <a:pt x="467829" y="324078"/>
                </a:lnTo>
                <a:lnTo>
                  <a:pt x="463126" y="316230"/>
                </a:lnTo>
                <a:close/>
              </a:path>
              <a:path w="835660" h="335915">
                <a:moveTo>
                  <a:pt x="473240" y="306552"/>
                </a:moveTo>
                <a:lnTo>
                  <a:pt x="467829" y="306552"/>
                </a:lnTo>
                <a:lnTo>
                  <a:pt x="467829" y="324078"/>
                </a:lnTo>
                <a:lnTo>
                  <a:pt x="473240" y="324078"/>
                </a:lnTo>
                <a:lnTo>
                  <a:pt x="473240" y="306552"/>
                </a:lnTo>
                <a:close/>
              </a:path>
              <a:path w="835660" h="335915">
                <a:moveTo>
                  <a:pt x="473036" y="258140"/>
                </a:moveTo>
                <a:lnTo>
                  <a:pt x="459473" y="258140"/>
                </a:lnTo>
                <a:lnTo>
                  <a:pt x="455599" y="262178"/>
                </a:lnTo>
                <a:lnTo>
                  <a:pt x="455599" y="282067"/>
                </a:lnTo>
                <a:lnTo>
                  <a:pt x="459473" y="286105"/>
                </a:lnTo>
                <a:lnTo>
                  <a:pt x="473036" y="286105"/>
                </a:lnTo>
                <a:lnTo>
                  <a:pt x="476910" y="282067"/>
                </a:lnTo>
                <a:lnTo>
                  <a:pt x="476910" y="280949"/>
                </a:lnTo>
                <a:lnTo>
                  <a:pt x="463308" y="280949"/>
                </a:lnTo>
                <a:lnTo>
                  <a:pt x="461010" y="279196"/>
                </a:lnTo>
                <a:lnTo>
                  <a:pt x="461010" y="265049"/>
                </a:lnTo>
                <a:lnTo>
                  <a:pt x="463308" y="263296"/>
                </a:lnTo>
                <a:lnTo>
                  <a:pt x="476910" y="263296"/>
                </a:lnTo>
                <a:lnTo>
                  <a:pt x="476910" y="262178"/>
                </a:lnTo>
                <a:lnTo>
                  <a:pt x="473036" y="258140"/>
                </a:lnTo>
                <a:close/>
              </a:path>
              <a:path w="835660" h="335915">
                <a:moveTo>
                  <a:pt x="476910" y="263296"/>
                </a:moveTo>
                <a:lnTo>
                  <a:pt x="469201" y="263296"/>
                </a:lnTo>
                <a:lnTo>
                  <a:pt x="471500" y="265049"/>
                </a:lnTo>
                <a:lnTo>
                  <a:pt x="471500" y="279196"/>
                </a:lnTo>
                <a:lnTo>
                  <a:pt x="469201" y="280949"/>
                </a:lnTo>
                <a:lnTo>
                  <a:pt x="476910" y="280949"/>
                </a:lnTo>
                <a:lnTo>
                  <a:pt x="476910" y="263296"/>
                </a:lnTo>
                <a:close/>
              </a:path>
              <a:path w="835660" h="335915">
                <a:moveTo>
                  <a:pt x="493141" y="311708"/>
                </a:moveTo>
                <a:lnTo>
                  <a:pt x="487565" y="311708"/>
                </a:lnTo>
                <a:lnTo>
                  <a:pt x="487565" y="333743"/>
                </a:lnTo>
                <a:lnTo>
                  <a:pt x="493141" y="333743"/>
                </a:lnTo>
                <a:lnTo>
                  <a:pt x="493141" y="311708"/>
                </a:lnTo>
                <a:close/>
              </a:path>
              <a:path w="835660" h="335915">
                <a:moveTo>
                  <a:pt x="501015" y="306552"/>
                </a:moveTo>
                <a:lnTo>
                  <a:pt x="479691" y="306552"/>
                </a:lnTo>
                <a:lnTo>
                  <a:pt x="479691" y="311708"/>
                </a:lnTo>
                <a:lnTo>
                  <a:pt x="501015" y="311708"/>
                </a:lnTo>
                <a:lnTo>
                  <a:pt x="501015" y="306552"/>
                </a:lnTo>
                <a:close/>
              </a:path>
              <a:path w="835660" h="335915">
                <a:moveTo>
                  <a:pt x="490601" y="258521"/>
                </a:moveTo>
                <a:lnTo>
                  <a:pt x="485190" y="258521"/>
                </a:lnTo>
                <a:lnTo>
                  <a:pt x="485190" y="285724"/>
                </a:lnTo>
                <a:lnTo>
                  <a:pt x="490601" y="285724"/>
                </a:lnTo>
                <a:lnTo>
                  <a:pt x="490601" y="268198"/>
                </a:lnTo>
                <a:lnTo>
                  <a:pt x="496393" y="268198"/>
                </a:lnTo>
                <a:lnTo>
                  <a:pt x="490601" y="258521"/>
                </a:lnTo>
                <a:close/>
              </a:path>
              <a:path w="835660" h="335915">
                <a:moveTo>
                  <a:pt x="496393" y="268198"/>
                </a:moveTo>
                <a:lnTo>
                  <a:pt x="490601" y="268198"/>
                </a:lnTo>
                <a:lnTo>
                  <a:pt x="501091" y="285724"/>
                </a:lnTo>
                <a:lnTo>
                  <a:pt x="506501" y="285724"/>
                </a:lnTo>
                <a:lnTo>
                  <a:pt x="506501" y="276047"/>
                </a:lnTo>
                <a:lnTo>
                  <a:pt x="501091" y="276047"/>
                </a:lnTo>
                <a:lnTo>
                  <a:pt x="496393" y="268198"/>
                </a:lnTo>
                <a:close/>
              </a:path>
              <a:path w="835660" h="335915">
                <a:moveTo>
                  <a:pt x="506501" y="258521"/>
                </a:moveTo>
                <a:lnTo>
                  <a:pt x="501091" y="258521"/>
                </a:lnTo>
                <a:lnTo>
                  <a:pt x="501091" y="276047"/>
                </a:lnTo>
                <a:lnTo>
                  <a:pt x="506501" y="276047"/>
                </a:lnTo>
                <a:lnTo>
                  <a:pt x="506501" y="258521"/>
                </a:lnTo>
                <a:close/>
              </a:path>
              <a:path w="835660" h="335915">
                <a:moveTo>
                  <a:pt x="554710" y="45808"/>
                </a:moveTo>
                <a:lnTo>
                  <a:pt x="419849" y="45808"/>
                </a:lnTo>
                <a:lnTo>
                  <a:pt x="419849" y="229374"/>
                </a:lnTo>
                <a:lnTo>
                  <a:pt x="554710" y="229374"/>
                </a:lnTo>
                <a:lnTo>
                  <a:pt x="554710" y="45808"/>
                </a:lnTo>
                <a:close/>
              </a:path>
              <a:path w="835660" h="335915">
                <a:moveTo>
                  <a:pt x="538073" y="306552"/>
                </a:moveTo>
                <a:lnTo>
                  <a:pt x="519823" y="306552"/>
                </a:lnTo>
                <a:lnTo>
                  <a:pt x="519823" y="333743"/>
                </a:lnTo>
                <a:lnTo>
                  <a:pt x="525233" y="333743"/>
                </a:lnTo>
                <a:lnTo>
                  <a:pt x="525233" y="325399"/>
                </a:lnTo>
                <a:lnTo>
                  <a:pt x="538073" y="325399"/>
                </a:lnTo>
                <a:lnTo>
                  <a:pt x="541134" y="320890"/>
                </a:lnTo>
                <a:lnTo>
                  <a:pt x="541134" y="320230"/>
                </a:lnTo>
                <a:lnTo>
                  <a:pt x="525233" y="320230"/>
                </a:lnTo>
                <a:lnTo>
                  <a:pt x="525233" y="311708"/>
                </a:lnTo>
                <a:lnTo>
                  <a:pt x="541134" y="311708"/>
                </a:lnTo>
                <a:lnTo>
                  <a:pt x="541134" y="310972"/>
                </a:lnTo>
                <a:lnTo>
                  <a:pt x="538073" y="306552"/>
                </a:lnTo>
                <a:close/>
              </a:path>
              <a:path w="835660" h="335915">
                <a:moveTo>
                  <a:pt x="541134" y="311708"/>
                </a:moveTo>
                <a:lnTo>
                  <a:pt x="534352" y="311708"/>
                </a:lnTo>
                <a:lnTo>
                  <a:pt x="535724" y="313855"/>
                </a:lnTo>
                <a:lnTo>
                  <a:pt x="535724" y="318046"/>
                </a:lnTo>
                <a:lnTo>
                  <a:pt x="534352" y="320230"/>
                </a:lnTo>
                <a:lnTo>
                  <a:pt x="541134" y="320230"/>
                </a:lnTo>
                <a:lnTo>
                  <a:pt x="541134" y="311708"/>
                </a:lnTo>
                <a:close/>
              </a:path>
              <a:path w="835660" h="335915">
                <a:moveTo>
                  <a:pt x="565404" y="306552"/>
                </a:moveTo>
                <a:lnTo>
                  <a:pt x="548208" y="306552"/>
                </a:lnTo>
                <a:lnTo>
                  <a:pt x="548208" y="333743"/>
                </a:lnTo>
                <a:lnTo>
                  <a:pt x="565404" y="333743"/>
                </a:lnTo>
                <a:lnTo>
                  <a:pt x="565404" y="328587"/>
                </a:lnTo>
                <a:lnTo>
                  <a:pt x="553618" y="328587"/>
                </a:lnTo>
                <a:lnTo>
                  <a:pt x="553618" y="322592"/>
                </a:lnTo>
                <a:lnTo>
                  <a:pt x="565404" y="322592"/>
                </a:lnTo>
                <a:lnTo>
                  <a:pt x="565404" y="317423"/>
                </a:lnTo>
                <a:lnTo>
                  <a:pt x="553618" y="317423"/>
                </a:lnTo>
                <a:lnTo>
                  <a:pt x="553618" y="311708"/>
                </a:lnTo>
                <a:lnTo>
                  <a:pt x="565404" y="311708"/>
                </a:lnTo>
                <a:lnTo>
                  <a:pt x="565404" y="306552"/>
                </a:lnTo>
                <a:close/>
              </a:path>
              <a:path w="835660" h="335915">
                <a:moveTo>
                  <a:pt x="591324" y="306552"/>
                </a:moveTo>
                <a:lnTo>
                  <a:pt x="573874" y="306552"/>
                </a:lnTo>
                <a:lnTo>
                  <a:pt x="573874" y="333743"/>
                </a:lnTo>
                <a:lnTo>
                  <a:pt x="591324" y="333743"/>
                </a:lnTo>
                <a:lnTo>
                  <a:pt x="595198" y="329704"/>
                </a:lnTo>
                <a:lnTo>
                  <a:pt x="595198" y="328587"/>
                </a:lnTo>
                <a:lnTo>
                  <a:pt x="579285" y="328587"/>
                </a:lnTo>
                <a:lnTo>
                  <a:pt x="579285" y="311708"/>
                </a:lnTo>
                <a:lnTo>
                  <a:pt x="595198" y="311708"/>
                </a:lnTo>
                <a:lnTo>
                  <a:pt x="595198" y="310591"/>
                </a:lnTo>
                <a:lnTo>
                  <a:pt x="591324" y="306552"/>
                </a:lnTo>
                <a:close/>
              </a:path>
              <a:path w="835660" h="335915">
                <a:moveTo>
                  <a:pt x="595198" y="311708"/>
                </a:moveTo>
                <a:lnTo>
                  <a:pt x="587476" y="311708"/>
                </a:lnTo>
                <a:lnTo>
                  <a:pt x="589788" y="313461"/>
                </a:lnTo>
                <a:lnTo>
                  <a:pt x="589788" y="326834"/>
                </a:lnTo>
                <a:lnTo>
                  <a:pt x="587476" y="328587"/>
                </a:lnTo>
                <a:lnTo>
                  <a:pt x="595198" y="328587"/>
                </a:lnTo>
                <a:lnTo>
                  <a:pt x="595198" y="311708"/>
                </a:lnTo>
                <a:close/>
              </a:path>
              <a:path w="835660" h="335915">
                <a:moveTo>
                  <a:pt x="615696" y="306552"/>
                </a:moveTo>
                <a:lnTo>
                  <a:pt x="610539" y="306552"/>
                </a:lnTo>
                <a:lnTo>
                  <a:pt x="600443" y="333743"/>
                </a:lnTo>
                <a:lnTo>
                  <a:pt x="606094" y="333743"/>
                </a:lnTo>
                <a:lnTo>
                  <a:pt x="608114" y="328269"/>
                </a:lnTo>
                <a:lnTo>
                  <a:pt x="623759" y="328269"/>
                </a:lnTo>
                <a:lnTo>
                  <a:pt x="621930" y="323342"/>
                </a:lnTo>
                <a:lnTo>
                  <a:pt x="609968" y="323342"/>
                </a:lnTo>
                <a:lnTo>
                  <a:pt x="613117" y="314515"/>
                </a:lnTo>
                <a:lnTo>
                  <a:pt x="618652" y="314515"/>
                </a:lnTo>
                <a:lnTo>
                  <a:pt x="615696" y="306552"/>
                </a:lnTo>
                <a:close/>
              </a:path>
              <a:path w="835660" h="335915">
                <a:moveTo>
                  <a:pt x="623759" y="328269"/>
                </a:moveTo>
                <a:lnTo>
                  <a:pt x="618121" y="328269"/>
                </a:lnTo>
                <a:lnTo>
                  <a:pt x="620141" y="333743"/>
                </a:lnTo>
                <a:lnTo>
                  <a:pt x="625792" y="333743"/>
                </a:lnTo>
                <a:lnTo>
                  <a:pt x="623759" y="328269"/>
                </a:lnTo>
                <a:close/>
              </a:path>
              <a:path w="835660" h="335915">
                <a:moveTo>
                  <a:pt x="618652" y="314515"/>
                </a:moveTo>
                <a:lnTo>
                  <a:pt x="613117" y="314515"/>
                </a:lnTo>
                <a:lnTo>
                  <a:pt x="616267" y="323342"/>
                </a:lnTo>
                <a:lnTo>
                  <a:pt x="621930" y="323342"/>
                </a:lnTo>
                <a:lnTo>
                  <a:pt x="618652" y="314515"/>
                </a:lnTo>
                <a:close/>
              </a:path>
              <a:path w="835660" h="335915">
                <a:moveTo>
                  <a:pt x="648081" y="306158"/>
                </a:moveTo>
                <a:lnTo>
                  <a:pt x="634923" y="306158"/>
                </a:lnTo>
                <a:lnTo>
                  <a:pt x="631050" y="310197"/>
                </a:lnTo>
                <a:lnTo>
                  <a:pt x="631050" y="330098"/>
                </a:lnTo>
                <a:lnTo>
                  <a:pt x="634923" y="334137"/>
                </a:lnTo>
                <a:lnTo>
                  <a:pt x="648487" y="334137"/>
                </a:lnTo>
                <a:lnTo>
                  <a:pt x="652360" y="330098"/>
                </a:lnTo>
                <a:lnTo>
                  <a:pt x="652360" y="328968"/>
                </a:lnTo>
                <a:lnTo>
                  <a:pt x="638759" y="328968"/>
                </a:lnTo>
                <a:lnTo>
                  <a:pt x="636447" y="327215"/>
                </a:lnTo>
                <a:lnTo>
                  <a:pt x="636447" y="313080"/>
                </a:lnTo>
                <a:lnTo>
                  <a:pt x="638759" y="311327"/>
                </a:lnTo>
                <a:lnTo>
                  <a:pt x="652009" y="311327"/>
                </a:lnTo>
                <a:lnTo>
                  <a:pt x="651878" y="309740"/>
                </a:lnTo>
                <a:lnTo>
                  <a:pt x="648081" y="306158"/>
                </a:lnTo>
                <a:close/>
              </a:path>
              <a:path w="835660" h="335915">
                <a:moveTo>
                  <a:pt x="652360" y="318198"/>
                </a:moveTo>
                <a:lnTo>
                  <a:pt x="641705" y="318198"/>
                </a:lnTo>
                <a:lnTo>
                  <a:pt x="641705" y="323380"/>
                </a:lnTo>
                <a:lnTo>
                  <a:pt x="646950" y="323380"/>
                </a:lnTo>
                <a:lnTo>
                  <a:pt x="646950" y="327215"/>
                </a:lnTo>
                <a:lnTo>
                  <a:pt x="644652" y="328968"/>
                </a:lnTo>
                <a:lnTo>
                  <a:pt x="652360" y="328968"/>
                </a:lnTo>
                <a:lnTo>
                  <a:pt x="652360" y="318198"/>
                </a:lnTo>
                <a:close/>
              </a:path>
              <a:path w="835660" h="335915">
                <a:moveTo>
                  <a:pt x="652009" y="311327"/>
                </a:moveTo>
                <a:lnTo>
                  <a:pt x="644283" y="311327"/>
                </a:lnTo>
                <a:lnTo>
                  <a:pt x="646379" y="312686"/>
                </a:lnTo>
                <a:lnTo>
                  <a:pt x="646874" y="315137"/>
                </a:lnTo>
                <a:lnTo>
                  <a:pt x="652322" y="315137"/>
                </a:lnTo>
                <a:lnTo>
                  <a:pt x="652009" y="311327"/>
                </a:lnTo>
                <a:close/>
              </a:path>
              <a:path w="835660" h="335915">
                <a:moveTo>
                  <a:pt x="677151" y="306158"/>
                </a:moveTo>
                <a:lnTo>
                  <a:pt x="663587" y="306158"/>
                </a:lnTo>
                <a:lnTo>
                  <a:pt x="659701" y="310197"/>
                </a:lnTo>
                <a:lnTo>
                  <a:pt x="659701" y="330098"/>
                </a:lnTo>
                <a:lnTo>
                  <a:pt x="663587" y="334137"/>
                </a:lnTo>
                <a:lnTo>
                  <a:pt x="677151" y="334137"/>
                </a:lnTo>
                <a:lnTo>
                  <a:pt x="681024" y="330098"/>
                </a:lnTo>
                <a:lnTo>
                  <a:pt x="681024" y="328968"/>
                </a:lnTo>
                <a:lnTo>
                  <a:pt x="667423" y="328968"/>
                </a:lnTo>
                <a:lnTo>
                  <a:pt x="665111" y="327215"/>
                </a:lnTo>
                <a:lnTo>
                  <a:pt x="665111" y="313080"/>
                </a:lnTo>
                <a:lnTo>
                  <a:pt x="667423" y="311327"/>
                </a:lnTo>
                <a:lnTo>
                  <a:pt x="681024" y="311327"/>
                </a:lnTo>
                <a:lnTo>
                  <a:pt x="681024" y="310197"/>
                </a:lnTo>
                <a:lnTo>
                  <a:pt x="677151" y="306158"/>
                </a:lnTo>
                <a:close/>
              </a:path>
              <a:path w="835660" h="335915">
                <a:moveTo>
                  <a:pt x="681024" y="311327"/>
                </a:moveTo>
                <a:lnTo>
                  <a:pt x="673315" y="311327"/>
                </a:lnTo>
                <a:lnTo>
                  <a:pt x="675614" y="313080"/>
                </a:lnTo>
                <a:lnTo>
                  <a:pt x="675614" y="327215"/>
                </a:lnTo>
                <a:lnTo>
                  <a:pt x="673315" y="328968"/>
                </a:lnTo>
                <a:lnTo>
                  <a:pt x="681024" y="328968"/>
                </a:lnTo>
                <a:lnTo>
                  <a:pt x="681024" y="311327"/>
                </a:lnTo>
                <a:close/>
              </a:path>
              <a:path w="835660" h="335915">
                <a:moveTo>
                  <a:pt x="723366" y="306552"/>
                </a:moveTo>
                <a:lnTo>
                  <a:pt x="717956" y="306552"/>
                </a:lnTo>
                <a:lnTo>
                  <a:pt x="717956" y="333756"/>
                </a:lnTo>
                <a:lnTo>
                  <a:pt x="723366" y="333756"/>
                </a:lnTo>
                <a:lnTo>
                  <a:pt x="723366" y="306552"/>
                </a:lnTo>
                <a:close/>
              </a:path>
              <a:path w="835660" h="335915">
                <a:moveTo>
                  <a:pt x="752420" y="333121"/>
                </a:moveTo>
                <a:lnTo>
                  <a:pt x="747509" y="333121"/>
                </a:lnTo>
                <a:lnTo>
                  <a:pt x="749896" y="335495"/>
                </a:lnTo>
                <a:lnTo>
                  <a:pt x="752420" y="333121"/>
                </a:lnTo>
                <a:close/>
              </a:path>
              <a:path w="835660" h="335915">
                <a:moveTo>
                  <a:pt x="749084" y="306158"/>
                </a:moveTo>
                <a:lnTo>
                  <a:pt x="735520" y="306158"/>
                </a:lnTo>
                <a:lnTo>
                  <a:pt x="731647" y="310197"/>
                </a:lnTo>
                <a:lnTo>
                  <a:pt x="731647" y="330098"/>
                </a:lnTo>
                <a:lnTo>
                  <a:pt x="735520" y="334137"/>
                </a:lnTo>
                <a:lnTo>
                  <a:pt x="744283" y="334137"/>
                </a:lnTo>
                <a:lnTo>
                  <a:pt x="746061" y="333781"/>
                </a:lnTo>
                <a:lnTo>
                  <a:pt x="747509" y="333121"/>
                </a:lnTo>
                <a:lnTo>
                  <a:pt x="752420" y="333121"/>
                </a:lnTo>
                <a:lnTo>
                  <a:pt x="753567" y="332041"/>
                </a:lnTo>
                <a:lnTo>
                  <a:pt x="751382" y="329907"/>
                </a:lnTo>
                <a:lnTo>
                  <a:pt x="752001" y="328968"/>
                </a:lnTo>
                <a:lnTo>
                  <a:pt x="739355" y="328968"/>
                </a:lnTo>
                <a:lnTo>
                  <a:pt x="737057" y="327215"/>
                </a:lnTo>
                <a:lnTo>
                  <a:pt x="737057" y="313080"/>
                </a:lnTo>
                <a:lnTo>
                  <a:pt x="739355" y="311327"/>
                </a:lnTo>
                <a:lnTo>
                  <a:pt x="752957" y="311327"/>
                </a:lnTo>
                <a:lnTo>
                  <a:pt x="752957" y="310197"/>
                </a:lnTo>
                <a:lnTo>
                  <a:pt x="749084" y="306158"/>
                </a:lnTo>
                <a:close/>
              </a:path>
              <a:path w="835660" h="335915">
                <a:moveTo>
                  <a:pt x="744562" y="323100"/>
                </a:moveTo>
                <a:lnTo>
                  <a:pt x="740892" y="326555"/>
                </a:lnTo>
                <a:lnTo>
                  <a:pt x="743267" y="328891"/>
                </a:lnTo>
                <a:lnTo>
                  <a:pt x="742950" y="328968"/>
                </a:lnTo>
                <a:lnTo>
                  <a:pt x="752001" y="328968"/>
                </a:lnTo>
                <a:lnTo>
                  <a:pt x="752436" y="328307"/>
                </a:lnTo>
                <a:lnTo>
                  <a:pt x="752897" y="326555"/>
                </a:lnTo>
                <a:lnTo>
                  <a:pt x="752957" y="325780"/>
                </a:lnTo>
                <a:lnTo>
                  <a:pt x="747268" y="325780"/>
                </a:lnTo>
                <a:lnTo>
                  <a:pt x="744562" y="323100"/>
                </a:lnTo>
                <a:close/>
              </a:path>
              <a:path w="835660" h="335915">
                <a:moveTo>
                  <a:pt x="752957" y="311327"/>
                </a:moveTo>
                <a:lnTo>
                  <a:pt x="745248" y="311327"/>
                </a:lnTo>
                <a:lnTo>
                  <a:pt x="747547" y="313080"/>
                </a:lnTo>
                <a:lnTo>
                  <a:pt x="747433" y="325272"/>
                </a:lnTo>
                <a:lnTo>
                  <a:pt x="747268" y="325780"/>
                </a:lnTo>
                <a:lnTo>
                  <a:pt x="752957" y="325780"/>
                </a:lnTo>
                <a:lnTo>
                  <a:pt x="752957" y="311327"/>
                </a:lnTo>
                <a:close/>
              </a:path>
              <a:path w="835660" h="335915">
                <a:moveTo>
                  <a:pt x="766724" y="306552"/>
                </a:moveTo>
                <a:lnTo>
                  <a:pt x="761314" y="306552"/>
                </a:lnTo>
                <a:lnTo>
                  <a:pt x="761314" y="330098"/>
                </a:lnTo>
                <a:lnTo>
                  <a:pt x="765187" y="334137"/>
                </a:lnTo>
                <a:lnTo>
                  <a:pt x="778764" y="334137"/>
                </a:lnTo>
                <a:lnTo>
                  <a:pt x="782637" y="330098"/>
                </a:lnTo>
                <a:lnTo>
                  <a:pt x="782637" y="328968"/>
                </a:lnTo>
                <a:lnTo>
                  <a:pt x="769035" y="328968"/>
                </a:lnTo>
                <a:lnTo>
                  <a:pt x="766724" y="327215"/>
                </a:lnTo>
                <a:lnTo>
                  <a:pt x="766724" y="306552"/>
                </a:lnTo>
                <a:close/>
              </a:path>
              <a:path w="835660" h="335915">
                <a:moveTo>
                  <a:pt x="782637" y="306552"/>
                </a:moveTo>
                <a:lnTo>
                  <a:pt x="777227" y="306552"/>
                </a:lnTo>
                <a:lnTo>
                  <a:pt x="777227" y="327215"/>
                </a:lnTo>
                <a:lnTo>
                  <a:pt x="774928" y="328968"/>
                </a:lnTo>
                <a:lnTo>
                  <a:pt x="782637" y="328968"/>
                </a:lnTo>
                <a:lnTo>
                  <a:pt x="782637" y="306552"/>
                </a:lnTo>
                <a:close/>
              </a:path>
              <a:path w="835660" h="335915">
                <a:moveTo>
                  <a:pt x="808596" y="306552"/>
                </a:moveTo>
                <a:lnTo>
                  <a:pt x="791387" y="306552"/>
                </a:lnTo>
                <a:lnTo>
                  <a:pt x="791387" y="333743"/>
                </a:lnTo>
                <a:lnTo>
                  <a:pt x="808596" y="333743"/>
                </a:lnTo>
                <a:lnTo>
                  <a:pt x="808596" y="328587"/>
                </a:lnTo>
                <a:lnTo>
                  <a:pt x="796798" y="328587"/>
                </a:lnTo>
                <a:lnTo>
                  <a:pt x="796798" y="322592"/>
                </a:lnTo>
                <a:lnTo>
                  <a:pt x="808596" y="322592"/>
                </a:lnTo>
                <a:lnTo>
                  <a:pt x="808596" y="317423"/>
                </a:lnTo>
                <a:lnTo>
                  <a:pt x="796798" y="317423"/>
                </a:lnTo>
                <a:lnTo>
                  <a:pt x="796798" y="311708"/>
                </a:lnTo>
                <a:lnTo>
                  <a:pt x="808596" y="311708"/>
                </a:lnTo>
                <a:lnTo>
                  <a:pt x="808596" y="306552"/>
                </a:lnTo>
                <a:close/>
              </a:path>
            </a:pathLst>
          </a:custGeom>
          <a:solidFill>
            <a:srgbClr val="FFFFFF"/>
          </a:solidFill>
        </p:spPr>
        <p:txBody>
          <a:bodyPr wrap="square" lIns="0" tIns="0" rIns="0" bIns="0" rtlCol="0"/>
          <a:lstStyle/>
          <a:p>
            <a:endParaRPr/>
          </a:p>
        </p:txBody>
      </p:sp>
      <p:sp>
        <p:nvSpPr>
          <p:cNvPr id="18" name="bk object 18"/>
          <p:cNvSpPr/>
          <p:nvPr/>
        </p:nvSpPr>
        <p:spPr>
          <a:xfrm>
            <a:off x="1344256"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19" name="bk object 19"/>
          <p:cNvSpPr/>
          <p:nvPr/>
        </p:nvSpPr>
        <p:spPr>
          <a:xfrm>
            <a:off x="1099489"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0" name="bk object 20"/>
          <p:cNvSpPr/>
          <p:nvPr/>
        </p:nvSpPr>
        <p:spPr>
          <a:xfrm>
            <a:off x="1134452"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1" name="bk object 21"/>
          <p:cNvSpPr/>
          <p:nvPr/>
        </p:nvSpPr>
        <p:spPr>
          <a:xfrm>
            <a:off x="1169416"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2" name="bk object 22"/>
          <p:cNvSpPr/>
          <p:nvPr/>
        </p:nvSpPr>
        <p:spPr>
          <a:xfrm>
            <a:off x="1204391"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3" name="bk object 23"/>
          <p:cNvSpPr/>
          <p:nvPr/>
        </p:nvSpPr>
        <p:spPr>
          <a:xfrm>
            <a:off x="1239354"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4" name="bk object 24"/>
          <p:cNvSpPr/>
          <p:nvPr/>
        </p:nvSpPr>
        <p:spPr>
          <a:xfrm>
            <a:off x="1274330"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5" name="bk object 25"/>
          <p:cNvSpPr/>
          <p:nvPr/>
        </p:nvSpPr>
        <p:spPr>
          <a:xfrm>
            <a:off x="1309293" y="6420256"/>
            <a:ext cx="30480" cy="41910"/>
          </a:xfrm>
          <a:custGeom>
            <a:avLst/>
            <a:gdLst/>
            <a:ahLst/>
            <a:cxnLst/>
            <a:rect l="l" t="t" r="r" b="b"/>
            <a:pathLst>
              <a:path w="30480" h="41910">
                <a:moveTo>
                  <a:pt x="30353" y="0"/>
                </a:moveTo>
                <a:lnTo>
                  <a:pt x="0" y="0"/>
                </a:lnTo>
                <a:lnTo>
                  <a:pt x="0" y="41313"/>
                </a:lnTo>
                <a:lnTo>
                  <a:pt x="30353" y="41313"/>
                </a:lnTo>
                <a:lnTo>
                  <a:pt x="30353" y="0"/>
                </a:lnTo>
                <a:close/>
              </a:path>
            </a:pathLst>
          </a:custGeom>
          <a:solidFill>
            <a:srgbClr val="96B0B3"/>
          </a:solidFill>
        </p:spPr>
        <p:txBody>
          <a:bodyPr wrap="square" lIns="0" tIns="0" rIns="0" bIns="0" rtlCol="0"/>
          <a:lstStyle/>
          <a:p>
            <a:endParaRPr/>
          </a:p>
        </p:txBody>
      </p:sp>
      <p:sp>
        <p:nvSpPr>
          <p:cNvPr id="26" name="bk object 26"/>
          <p:cNvSpPr/>
          <p:nvPr/>
        </p:nvSpPr>
        <p:spPr>
          <a:xfrm>
            <a:off x="548139" y="6429552"/>
            <a:ext cx="820419" cy="185420"/>
          </a:xfrm>
          <a:custGeom>
            <a:avLst/>
            <a:gdLst/>
            <a:ahLst/>
            <a:cxnLst/>
            <a:rect l="l" t="t" r="r" b="b"/>
            <a:pathLst>
              <a:path w="820419" h="185420">
                <a:moveTo>
                  <a:pt x="759040" y="68440"/>
                </a:moveTo>
                <a:lnTo>
                  <a:pt x="735408" y="73043"/>
                </a:lnTo>
                <a:lnTo>
                  <a:pt x="716094" y="85590"/>
                </a:lnTo>
                <a:lnTo>
                  <a:pt x="703064" y="104182"/>
                </a:lnTo>
                <a:lnTo>
                  <a:pt x="698284" y="126923"/>
                </a:lnTo>
                <a:lnTo>
                  <a:pt x="703064" y="149665"/>
                </a:lnTo>
                <a:lnTo>
                  <a:pt x="716094" y="168257"/>
                </a:lnTo>
                <a:lnTo>
                  <a:pt x="735408" y="180803"/>
                </a:lnTo>
                <a:lnTo>
                  <a:pt x="759040" y="185407"/>
                </a:lnTo>
                <a:lnTo>
                  <a:pt x="782670" y="180803"/>
                </a:lnTo>
                <a:lnTo>
                  <a:pt x="793924" y="173494"/>
                </a:lnTo>
                <a:lnTo>
                  <a:pt x="759040" y="173494"/>
                </a:lnTo>
                <a:lnTo>
                  <a:pt x="740223" y="169829"/>
                </a:lnTo>
                <a:lnTo>
                  <a:pt x="724841" y="159839"/>
                </a:lnTo>
                <a:lnTo>
                  <a:pt x="714462" y="145033"/>
                </a:lnTo>
                <a:lnTo>
                  <a:pt x="710653" y="126923"/>
                </a:lnTo>
                <a:lnTo>
                  <a:pt x="714462" y="108811"/>
                </a:lnTo>
                <a:lnTo>
                  <a:pt x="724841" y="94002"/>
                </a:lnTo>
                <a:lnTo>
                  <a:pt x="740223" y="84007"/>
                </a:lnTo>
                <a:lnTo>
                  <a:pt x="759040" y="80340"/>
                </a:lnTo>
                <a:lnTo>
                  <a:pt x="793905" y="80340"/>
                </a:lnTo>
                <a:lnTo>
                  <a:pt x="782670" y="73043"/>
                </a:lnTo>
                <a:lnTo>
                  <a:pt x="759040" y="68440"/>
                </a:lnTo>
                <a:close/>
              </a:path>
              <a:path w="820419" h="185420">
                <a:moveTo>
                  <a:pt x="793905" y="80340"/>
                </a:moveTo>
                <a:lnTo>
                  <a:pt x="759040" y="80340"/>
                </a:lnTo>
                <a:lnTo>
                  <a:pt x="777860" y="84007"/>
                </a:lnTo>
                <a:lnTo>
                  <a:pt x="793246" y="94002"/>
                </a:lnTo>
                <a:lnTo>
                  <a:pt x="803630" y="108811"/>
                </a:lnTo>
                <a:lnTo>
                  <a:pt x="807440" y="126923"/>
                </a:lnTo>
                <a:lnTo>
                  <a:pt x="803630" y="145033"/>
                </a:lnTo>
                <a:lnTo>
                  <a:pt x="793246" y="159839"/>
                </a:lnTo>
                <a:lnTo>
                  <a:pt x="777860" y="169829"/>
                </a:lnTo>
                <a:lnTo>
                  <a:pt x="759040" y="173494"/>
                </a:lnTo>
                <a:lnTo>
                  <a:pt x="793924" y="173494"/>
                </a:lnTo>
                <a:lnTo>
                  <a:pt x="801989" y="168257"/>
                </a:lnTo>
                <a:lnTo>
                  <a:pt x="815026" y="149665"/>
                </a:lnTo>
                <a:lnTo>
                  <a:pt x="819810" y="126923"/>
                </a:lnTo>
                <a:lnTo>
                  <a:pt x="815026" y="104182"/>
                </a:lnTo>
                <a:lnTo>
                  <a:pt x="801989" y="85590"/>
                </a:lnTo>
                <a:lnTo>
                  <a:pt x="793905" y="80340"/>
                </a:lnTo>
                <a:close/>
              </a:path>
              <a:path w="820419" h="185420">
                <a:moveTo>
                  <a:pt x="781316" y="94805"/>
                </a:moveTo>
                <a:lnTo>
                  <a:pt x="736777" y="94805"/>
                </a:lnTo>
                <a:lnTo>
                  <a:pt x="736777" y="156781"/>
                </a:lnTo>
                <a:lnTo>
                  <a:pt x="781304" y="156781"/>
                </a:lnTo>
                <a:lnTo>
                  <a:pt x="781304" y="143421"/>
                </a:lnTo>
                <a:lnTo>
                  <a:pt x="752868" y="143421"/>
                </a:lnTo>
                <a:lnTo>
                  <a:pt x="752868" y="132473"/>
                </a:lnTo>
                <a:lnTo>
                  <a:pt x="779449" y="132473"/>
                </a:lnTo>
                <a:lnTo>
                  <a:pt x="779449" y="119125"/>
                </a:lnTo>
                <a:lnTo>
                  <a:pt x="752868" y="119125"/>
                </a:lnTo>
                <a:lnTo>
                  <a:pt x="752868" y="108165"/>
                </a:lnTo>
                <a:lnTo>
                  <a:pt x="781316" y="108165"/>
                </a:lnTo>
                <a:lnTo>
                  <a:pt x="781316" y="94805"/>
                </a:lnTo>
                <a:close/>
              </a:path>
              <a:path w="820419" h="185420">
                <a:moveTo>
                  <a:pt x="781862" y="44094"/>
                </a:moveTo>
                <a:lnTo>
                  <a:pt x="758952" y="44094"/>
                </a:lnTo>
                <a:lnTo>
                  <a:pt x="752195" y="61112"/>
                </a:lnTo>
                <a:lnTo>
                  <a:pt x="765086" y="61112"/>
                </a:lnTo>
                <a:lnTo>
                  <a:pt x="781862" y="44094"/>
                </a:lnTo>
                <a:close/>
              </a:path>
              <a:path w="820419" h="185420">
                <a:moveTo>
                  <a:pt x="624268" y="80975"/>
                </a:moveTo>
                <a:lnTo>
                  <a:pt x="588035" y="80975"/>
                </a:lnTo>
                <a:lnTo>
                  <a:pt x="588035" y="172732"/>
                </a:lnTo>
                <a:lnTo>
                  <a:pt x="602615" y="172732"/>
                </a:lnTo>
                <a:lnTo>
                  <a:pt x="602615" y="141008"/>
                </a:lnTo>
                <a:lnTo>
                  <a:pt x="624268" y="141008"/>
                </a:lnTo>
                <a:lnTo>
                  <a:pt x="638597" y="138605"/>
                </a:lnTo>
                <a:lnTo>
                  <a:pt x="648612" y="132099"/>
                </a:lnTo>
                <a:lnTo>
                  <a:pt x="651680" y="127114"/>
                </a:lnTo>
                <a:lnTo>
                  <a:pt x="602615" y="127114"/>
                </a:lnTo>
                <a:lnTo>
                  <a:pt x="602615" y="94614"/>
                </a:lnTo>
                <a:lnTo>
                  <a:pt x="651518" y="94614"/>
                </a:lnTo>
                <a:lnTo>
                  <a:pt x="648612" y="89890"/>
                </a:lnTo>
                <a:lnTo>
                  <a:pt x="638597" y="83380"/>
                </a:lnTo>
                <a:lnTo>
                  <a:pt x="624268" y="80975"/>
                </a:lnTo>
                <a:close/>
              </a:path>
              <a:path w="820419" h="185420">
                <a:moveTo>
                  <a:pt x="651518" y="94614"/>
                </a:moveTo>
                <a:lnTo>
                  <a:pt x="636524" y="94614"/>
                </a:lnTo>
                <a:lnTo>
                  <a:pt x="641565" y="102082"/>
                </a:lnTo>
                <a:lnTo>
                  <a:pt x="641565" y="119646"/>
                </a:lnTo>
                <a:lnTo>
                  <a:pt x="636524" y="127114"/>
                </a:lnTo>
                <a:lnTo>
                  <a:pt x="651680" y="127114"/>
                </a:lnTo>
                <a:lnTo>
                  <a:pt x="654491" y="122545"/>
                </a:lnTo>
                <a:lnTo>
                  <a:pt x="656412" y="110997"/>
                </a:lnTo>
                <a:lnTo>
                  <a:pt x="654491" y="99448"/>
                </a:lnTo>
                <a:lnTo>
                  <a:pt x="651518" y="94614"/>
                </a:lnTo>
                <a:close/>
              </a:path>
              <a:path w="820419" h="185420">
                <a:moveTo>
                  <a:pt x="537578" y="304"/>
                </a:moveTo>
                <a:lnTo>
                  <a:pt x="524090" y="304"/>
                </a:lnTo>
                <a:lnTo>
                  <a:pt x="524090" y="21081"/>
                </a:lnTo>
                <a:lnTo>
                  <a:pt x="528231" y="21081"/>
                </a:lnTo>
                <a:lnTo>
                  <a:pt x="528231" y="12534"/>
                </a:lnTo>
                <a:lnTo>
                  <a:pt x="535487" y="12534"/>
                </a:lnTo>
                <a:lnTo>
                  <a:pt x="535355" y="12318"/>
                </a:lnTo>
                <a:lnTo>
                  <a:pt x="538378" y="11633"/>
                </a:lnTo>
                <a:lnTo>
                  <a:pt x="540016" y="9499"/>
                </a:lnTo>
                <a:lnTo>
                  <a:pt x="540016" y="8674"/>
                </a:lnTo>
                <a:lnTo>
                  <a:pt x="528231" y="8674"/>
                </a:lnTo>
                <a:lnTo>
                  <a:pt x="528231" y="4241"/>
                </a:lnTo>
                <a:lnTo>
                  <a:pt x="540016" y="4241"/>
                </a:lnTo>
                <a:lnTo>
                  <a:pt x="540016" y="2679"/>
                </a:lnTo>
                <a:lnTo>
                  <a:pt x="537578" y="304"/>
                </a:lnTo>
                <a:close/>
              </a:path>
              <a:path w="820419" h="185420">
                <a:moveTo>
                  <a:pt x="535487" y="12534"/>
                </a:moveTo>
                <a:lnTo>
                  <a:pt x="530758" y="12534"/>
                </a:lnTo>
                <a:lnTo>
                  <a:pt x="535965" y="21081"/>
                </a:lnTo>
                <a:lnTo>
                  <a:pt x="540715" y="21081"/>
                </a:lnTo>
                <a:lnTo>
                  <a:pt x="535487" y="12534"/>
                </a:lnTo>
                <a:close/>
              </a:path>
              <a:path w="820419" h="185420">
                <a:moveTo>
                  <a:pt x="540016" y="4241"/>
                </a:moveTo>
                <a:lnTo>
                  <a:pt x="534860" y="4241"/>
                </a:lnTo>
                <a:lnTo>
                  <a:pt x="535876" y="5016"/>
                </a:lnTo>
                <a:lnTo>
                  <a:pt x="535876" y="7899"/>
                </a:lnTo>
                <a:lnTo>
                  <a:pt x="534860" y="8674"/>
                </a:lnTo>
                <a:lnTo>
                  <a:pt x="540016" y="8674"/>
                </a:lnTo>
                <a:lnTo>
                  <a:pt x="540016" y="4241"/>
                </a:lnTo>
                <a:close/>
              </a:path>
              <a:path w="820419" h="185420">
                <a:moveTo>
                  <a:pt x="478942" y="79667"/>
                </a:moveTo>
                <a:lnTo>
                  <a:pt x="464979" y="81942"/>
                </a:lnTo>
                <a:lnTo>
                  <a:pt x="454185" y="88433"/>
                </a:lnTo>
                <a:lnTo>
                  <a:pt x="447222" y="98633"/>
                </a:lnTo>
                <a:lnTo>
                  <a:pt x="444754" y="112039"/>
                </a:lnTo>
                <a:lnTo>
                  <a:pt x="444754" y="141668"/>
                </a:lnTo>
                <a:lnTo>
                  <a:pt x="447222" y="155079"/>
                </a:lnTo>
                <a:lnTo>
                  <a:pt x="454185" y="165279"/>
                </a:lnTo>
                <a:lnTo>
                  <a:pt x="464979" y="171766"/>
                </a:lnTo>
                <a:lnTo>
                  <a:pt x="478942" y="174040"/>
                </a:lnTo>
                <a:lnTo>
                  <a:pt x="492899" y="171766"/>
                </a:lnTo>
                <a:lnTo>
                  <a:pt x="503694" y="165279"/>
                </a:lnTo>
                <a:lnTo>
                  <a:pt x="507199" y="160146"/>
                </a:lnTo>
                <a:lnTo>
                  <a:pt x="478942" y="160146"/>
                </a:lnTo>
                <a:lnTo>
                  <a:pt x="471854" y="159067"/>
                </a:lnTo>
                <a:lnTo>
                  <a:pt x="465561" y="155727"/>
                </a:lnTo>
                <a:lnTo>
                  <a:pt x="461056" y="149977"/>
                </a:lnTo>
                <a:lnTo>
                  <a:pt x="459333" y="141668"/>
                </a:lnTo>
                <a:lnTo>
                  <a:pt x="459333" y="112039"/>
                </a:lnTo>
                <a:lnTo>
                  <a:pt x="461056" y="103735"/>
                </a:lnTo>
                <a:lnTo>
                  <a:pt x="465561" y="97985"/>
                </a:lnTo>
                <a:lnTo>
                  <a:pt x="471854" y="94642"/>
                </a:lnTo>
                <a:lnTo>
                  <a:pt x="478942" y="93560"/>
                </a:lnTo>
                <a:lnTo>
                  <a:pt x="507196" y="93560"/>
                </a:lnTo>
                <a:lnTo>
                  <a:pt x="503694" y="88433"/>
                </a:lnTo>
                <a:lnTo>
                  <a:pt x="492899" y="81942"/>
                </a:lnTo>
                <a:lnTo>
                  <a:pt x="478942" y="79667"/>
                </a:lnTo>
                <a:close/>
              </a:path>
              <a:path w="820419" h="185420">
                <a:moveTo>
                  <a:pt x="507196" y="93560"/>
                </a:moveTo>
                <a:lnTo>
                  <a:pt x="478942" y="93560"/>
                </a:lnTo>
                <a:lnTo>
                  <a:pt x="486029" y="94642"/>
                </a:lnTo>
                <a:lnTo>
                  <a:pt x="492323" y="97985"/>
                </a:lnTo>
                <a:lnTo>
                  <a:pt x="496828" y="103735"/>
                </a:lnTo>
                <a:lnTo>
                  <a:pt x="498551" y="112039"/>
                </a:lnTo>
                <a:lnTo>
                  <a:pt x="498551" y="141668"/>
                </a:lnTo>
                <a:lnTo>
                  <a:pt x="496828" y="149977"/>
                </a:lnTo>
                <a:lnTo>
                  <a:pt x="492323" y="155727"/>
                </a:lnTo>
                <a:lnTo>
                  <a:pt x="486029" y="159067"/>
                </a:lnTo>
                <a:lnTo>
                  <a:pt x="478942" y="160146"/>
                </a:lnTo>
                <a:lnTo>
                  <a:pt x="507199" y="160146"/>
                </a:lnTo>
                <a:lnTo>
                  <a:pt x="510660" y="155079"/>
                </a:lnTo>
                <a:lnTo>
                  <a:pt x="513130" y="141668"/>
                </a:lnTo>
                <a:lnTo>
                  <a:pt x="513130" y="112039"/>
                </a:lnTo>
                <a:lnTo>
                  <a:pt x="510660" y="98633"/>
                </a:lnTo>
                <a:lnTo>
                  <a:pt x="507196" y="93560"/>
                </a:lnTo>
                <a:close/>
              </a:path>
              <a:path w="820419" h="185420">
                <a:moveTo>
                  <a:pt x="504151" y="304"/>
                </a:moveTo>
                <a:lnTo>
                  <a:pt x="491007" y="304"/>
                </a:lnTo>
                <a:lnTo>
                  <a:pt x="491007" y="21081"/>
                </a:lnTo>
                <a:lnTo>
                  <a:pt x="495134" y="21081"/>
                </a:lnTo>
                <a:lnTo>
                  <a:pt x="495134" y="12560"/>
                </a:lnTo>
                <a:lnTo>
                  <a:pt x="501980" y="12560"/>
                </a:lnTo>
                <a:lnTo>
                  <a:pt x="501980" y="8610"/>
                </a:lnTo>
                <a:lnTo>
                  <a:pt x="495134" y="8610"/>
                </a:lnTo>
                <a:lnTo>
                  <a:pt x="495134" y="4241"/>
                </a:lnTo>
                <a:lnTo>
                  <a:pt x="504151" y="4241"/>
                </a:lnTo>
                <a:lnTo>
                  <a:pt x="504151" y="304"/>
                </a:lnTo>
                <a:close/>
              </a:path>
              <a:path w="820419" h="185420">
                <a:moveTo>
                  <a:pt x="464210" y="16332"/>
                </a:moveTo>
                <a:lnTo>
                  <a:pt x="459270" y="16332"/>
                </a:lnTo>
                <a:lnTo>
                  <a:pt x="459270" y="21081"/>
                </a:lnTo>
                <a:lnTo>
                  <a:pt x="464210" y="21081"/>
                </a:lnTo>
                <a:lnTo>
                  <a:pt x="464210" y="16332"/>
                </a:lnTo>
                <a:close/>
              </a:path>
              <a:path w="820419" h="185420">
                <a:moveTo>
                  <a:pt x="433705" y="304"/>
                </a:moveTo>
                <a:lnTo>
                  <a:pt x="420573" y="304"/>
                </a:lnTo>
                <a:lnTo>
                  <a:pt x="420573" y="21081"/>
                </a:lnTo>
                <a:lnTo>
                  <a:pt x="433705" y="21081"/>
                </a:lnTo>
                <a:lnTo>
                  <a:pt x="433705" y="17132"/>
                </a:lnTo>
                <a:lnTo>
                  <a:pt x="424700" y="17132"/>
                </a:lnTo>
                <a:lnTo>
                  <a:pt x="424700" y="12560"/>
                </a:lnTo>
                <a:lnTo>
                  <a:pt x="431546" y="12560"/>
                </a:lnTo>
                <a:lnTo>
                  <a:pt x="431546" y="8610"/>
                </a:lnTo>
                <a:lnTo>
                  <a:pt x="424700" y="8610"/>
                </a:lnTo>
                <a:lnTo>
                  <a:pt x="424700" y="4241"/>
                </a:lnTo>
                <a:lnTo>
                  <a:pt x="433705" y="4241"/>
                </a:lnTo>
                <a:lnTo>
                  <a:pt x="433705" y="304"/>
                </a:lnTo>
                <a:close/>
              </a:path>
              <a:path w="820419" h="185420">
                <a:moveTo>
                  <a:pt x="398399" y="304"/>
                </a:moveTo>
                <a:lnTo>
                  <a:pt x="384467" y="304"/>
                </a:lnTo>
                <a:lnTo>
                  <a:pt x="384467" y="21081"/>
                </a:lnTo>
                <a:lnTo>
                  <a:pt x="388594" y="21081"/>
                </a:lnTo>
                <a:lnTo>
                  <a:pt x="388594" y="14693"/>
                </a:lnTo>
                <a:lnTo>
                  <a:pt x="398399" y="14693"/>
                </a:lnTo>
                <a:lnTo>
                  <a:pt x="400748" y="11252"/>
                </a:lnTo>
                <a:lnTo>
                  <a:pt x="400748" y="10744"/>
                </a:lnTo>
                <a:lnTo>
                  <a:pt x="388594" y="10744"/>
                </a:lnTo>
                <a:lnTo>
                  <a:pt x="388594" y="4241"/>
                </a:lnTo>
                <a:lnTo>
                  <a:pt x="400748" y="4241"/>
                </a:lnTo>
                <a:lnTo>
                  <a:pt x="400748" y="3682"/>
                </a:lnTo>
                <a:lnTo>
                  <a:pt x="398399" y="304"/>
                </a:lnTo>
                <a:close/>
              </a:path>
              <a:path w="820419" h="185420">
                <a:moveTo>
                  <a:pt x="400748" y="4241"/>
                </a:moveTo>
                <a:lnTo>
                  <a:pt x="395566" y="4241"/>
                </a:lnTo>
                <a:lnTo>
                  <a:pt x="396608" y="5880"/>
                </a:lnTo>
                <a:lnTo>
                  <a:pt x="396608" y="9080"/>
                </a:lnTo>
                <a:lnTo>
                  <a:pt x="395566" y="10744"/>
                </a:lnTo>
                <a:lnTo>
                  <a:pt x="400748" y="10744"/>
                </a:lnTo>
                <a:lnTo>
                  <a:pt x="400748" y="4241"/>
                </a:lnTo>
                <a:close/>
              </a:path>
              <a:path w="820419" h="185420">
                <a:moveTo>
                  <a:pt x="319316" y="80975"/>
                </a:moveTo>
                <a:lnTo>
                  <a:pt x="304749" y="80975"/>
                </a:lnTo>
                <a:lnTo>
                  <a:pt x="304749" y="172732"/>
                </a:lnTo>
                <a:lnTo>
                  <a:pt x="319316" y="172732"/>
                </a:lnTo>
                <a:lnTo>
                  <a:pt x="319316" y="106933"/>
                </a:lnTo>
                <a:lnTo>
                  <a:pt x="334785" y="106933"/>
                </a:lnTo>
                <a:lnTo>
                  <a:pt x="319316" y="80975"/>
                </a:lnTo>
                <a:close/>
              </a:path>
              <a:path w="820419" h="185420">
                <a:moveTo>
                  <a:pt x="334785" y="106933"/>
                </a:moveTo>
                <a:lnTo>
                  <a:pt x="319316" y="106933"/>
                </a:lnTo>
                <a:lnTo>
                  <a:pt x="358533" y="172732"/>
                </a:lnTo>
                <a:lnTo>
                  <a:pt x="373113" y="172732"/>
                </a:lnTo>
                <a:lnTo>
                  <a:pt x="373113" y="146786"/>
                </a:lnTo>
                <a:lnTo>
                  <a:pt x="358533" y="146786"/>
                </a:lnTo>
                <a:lnTo>
                  <a:pt x="334785" y="106933"/>
                </a:lnTo>
                <a:close/>
              </a:path>
              <a:path w="820419" h="185420">
                <a:moveTo>
                  <a:pt x="373113" y="80975"/>
                </a:moveTo>
                <a:lnTo>
                  <a:pt x="358533" y="80975"/>
                </a:lnTo>
                <a:lnTo>
                  <a:pt x="358533" y="146786"/>
                </a:lnTo>
                <a:lnTo>
                  <a:pt x="373113" y="146786"/>
                </a:lnTo>
                <a:lnTo>
                  <a:pt x="373113" y="80975"/>
                </a:lnTo>
                <a:close/>
              </a:path>
              <a:path w="820419" h="185420">
                <a:moveTo>
                  <a:pt x="362102" y="0"/>
                </a:moveTo>
                <a:lnTo>
                  <a:pt x="351739" y="0"/>
                </a:lnTo>
                <a:lnTo>
                  <a:pt x="348780" y="3086"/>
                </a:lnTo>
                <a:lnTo>
                  <a:pt x="348780" y="18287"/>
                </a:lnTo>
                <a:lnTo>
                  <a:pt x="351739" y="21374"/>
                </a:lnTo>
                <a:lnTo>
                  <a:pt x="362102" y="21374"/>
                </a:lnTo>
                <a:lnTo>
                  <a:pt x="365061" y="18287"/>
                </a:lnTo>
                <a:lnTo>
                  <a:pt x="365061" y="17424"/>
                </a:lnTo>
                <a:lnTo>
                  <a:pt x="354672" y="17424"/>
                </a:lnTo>
                <a:lnTo>
                  <a:pt x="352920" y="16090"/>
                </a:lnTo>
                <a:lnTo>
                  <a:pt x="352920" y="5283"/>
                </a:lnTo>
                <a:lnTo>
                  <a:pt x="354672" y="3949"/>
                </a:lnTo>
                <a:lnTo>
                  <a:pt x="365061" y="3949"/>
                </a:lnTo>
                <a:lnTo>
                  <a:pt x="365061" y="3086"/>
                </a:lnTo>
                <a:lnTo>
                  <a:pt x="362102" y="0"/>
                </a:lnTo>
                <a:close/>
              </a:path>
              <a:path w="820419" h="185420">
                <a:moveTo>
                  <a:pt x="365061" y="3949"/>
                </a:moveTo>
                <a:lnTo>
                  <a:pt x="359168" y="3949"/>
                </a:lnTo>
                <a:lnTo>
                  <a:pt x="360934" y="5283"/>
                </a:lnTo>
                <a:lnTo>
                  <a:pt x="360934" y="16090"/>
                </a:lnTo>
                <a:lnTo>
                  <a:pt x="359168" y="17424"/>
                </a:lnTo>
                <a:lnTo>
                  <a:pt x="365061" y="17424"/>
                </a:lnTo>
                <a:lnTo>
                  <a:pt x="365061" y="3949"/>
                </a:lnTo>
                <a:close/>
              </a:path>
              <a:path w="820419" h="185420">
                <a:moveTo>
                  <a:pt x="317969" y="304"/>
                </a:moveTo>
                <a:lnTo>
                  <a:pt x="313842" y="304"/>
                </a:lnTo>
                <a:lnTo>
                  <a:pt x="313842" y="21081"/>
                </a:lnTo>
                <a:lnTo>
                  <a:pt x="317969" y="21081"/>
                </a:lnTo>
                <a:lnTo>
                  <a:pt x="317969" y="7696"/>
                </a:lnTo>
                <a:lnTo>
                  <a:pt x="322401" y="7696"/>
                </a:lnTo>
                <a:lnTo>
                  <a:pt x="317969" y="304"/>
                </a:lnTo>
                <a:close/>
              </a:path>
              <a:path w="820419" h="185420">
                <a:moveTo>
                  <a:pt x="322401" y="7696"/>
                </a:moveTo>
                <a:lnTo>
                  <a:pt x="317969" y="7696"/>
                </a:lnTo>
                <a:lnTo>
                  <a:pt x="325996" y="21081"/>
                </a:lnTo>
                <a:lnTo>
                  <a:pt x="330123" y="21081"/>
                </a:lnTo>
                <a:lnTo>
                  <a:pt x="330123" y="13690"/>
                </a:lnTo>
                <a:lnTo>
                  <a:pt x="325996" y="13690"/>
                </a:lnTo>
                <a:lnTo>
                  <a:pt x="322401" y="7696"/>
                </a:lnTo>
                <a:close/>
              </a:path>
              <a:path w="820419" h="185420">
                <a:moveTo>
                  <a:pt x="330123" y="304"/>
                </a:moveTo>
                <a:lnTo>
                  <a:pt x="325996" y="304"/>
                </a:lnTo>
                <a:lnTo>
                  <a:pt x="325996" y="13690"/>
                </a:lnTo>
                <a:lnTo>
                  <a:pt x="330123" y="13690"/>
                </a:lnTo>
                <a:lnTo>
                  <a:pt x="330123" y="304"/>
                </a:lnTo>
                <a:close/>
              </a:path>
              <a:path w="820419" h="185420">
                <a:moveTo>
                  <a:pt x="289013" y="304"/>
                </a:moveTo>
                <a:lnTo>
                  <a:pt x="285064" y="304"/>
                </a:lnTo>
                <a:lnTo>
                  <a:pt x="277355" y="21081"/>
                </a:lnTo>
                <a:lnTo>
                  <a:pt x="281673" y="21081"/>
                </a:lnTo>
                <a:lnTo>
                  <a:pt x="283222" y="16890"/>
                </a:lnTo>
                <a:lnTo>
                  <a:pt x="295167" y="16890"/>
                </a:lnTo>
                <a:lnTo>
                  <a:pt x="293768" y="13119"/>
                </a:lnTo>
                <a:lnTo>
                  <a:pt x="284632" y="13119"/>
                </a:lnTo>
                <a:lnTo>
                  <a:pt x="287045" y="6388"/>
                </a:lnTo>
                <a:lnTo>
                  <a:pt x="291270" y="6388"/>
                </a:lnTo>
                <a:lnTo>
                  <a:pt x="289013" y="304"/>
                </a:lnTo>
                <a:close/>
              </a:path>
              <a:path w="820419" h="185420">
                <a:moveTo>
                  <a:pt x="295167" y="16890"/>
                </a:moveTo>
                <a:lnTo>
                  <a:pt x="290868" y="16890"/>
                </a:lnTo>
                <a:lnTo>
                  <a:pt x="292404" y="21081"/>
                </a:lnTo>
                <a:lnTo>
                  <a:pt x="296722" y="21081"/>
                </a:lnTo>
                <a:lnTo>
                  <a:pt x="295167" y="16890"/>
                </a:lnTo>
                <a:close/>
              </a:path>
              <a:path w="820419" h="185420">
                <a:moveTo>
                  <a:pt x="291270" y="6388"/>
                </a:moveTo>
                <a:lnTo>
                  <a:pt x="287045" y="6388"/>
                </a:lnTo>
                <a:lnTo>
                  <a:pt x="289445" y="13119"/>
                </a:lnTo>
                <a:lnTo>
                  <a:pt x="293768" y="13119"/>
                </a:lnTo>
                <a:lnTo>
                  <a:pt x="291270" y="6388"/>
                </a:lnTo>
                <a:close/>
              </a:path>
              <a:path w="820419" h="185420">
                <a:moveTo>
                  <a:pt x="257289" y="0"/>
                </a:moveTo>
                <a:lnTo>
                  <a:pt x="247078" y="0"/>
                </a:lnTo>
                <a:lnTo>
                  <a:pt x="244119" y="3086"/>
                </a:lnTo>
                <a:lnTo>
                  <a:pt x="244119" y="18287"/>
                </a:lnTo>
                <a:lnTo>
                  <a:pt x="247078" y="21374"/>
                </a:lnTo>
                <a:lnTo>
                  <a:pt x="257289" y="21374"/>
                </a:lnTo>
                <a:lnTo>
                  <a:pt x="260210" y="18491"/>
                </a:lnTo>
                <a:lnTo>
                  <a:pt x="260256" y="17424"/>
                </a:lnTo>
                <a:lnTo>
                  <a:pt x="250012" y="17424"/>
                </a:lnTo>
                <a:lnTo>
                  <a:pt x="248246" y="16090"/>
                </a:lnTo>
                <a:lnTo>
                  <a:pt x="248246" y="5283"/>
                </a:lnTo>
                <a:lnTo>
                  <a:pt x="250012" y="3949"/>
                </a:lnTo>
                <a:lnTo>
                  <a:pt x="260256" y="3949"/>
                </a:lnTo>
                <a:lnTo>
                  <a:pt x="260210" y="2882"/>
                </a:lnTo>
                <a:lnTo>
                  <a:pt x="257289" y="0"/>
                </a:lnTo>
                <a:close/>
              </a:path>
              <a:path w="820419" h="185420">
                <a:moveTo>
                  <a:pt x="260400" y="14135"/>
                </a:moveTo>
                <a:lnTo>
                  <a:pt x="256235" y="14135"/>
                </a:lnTo>
                <a:lnTo>
                  <a:pt x="256019" y="16268"/>
                </a:lnTo>
                <a:lnTo>
                  <a:pt x="254355" y="17424"/>
                </a:lnTo>
                <a:lnTo>
                  <a:pt x="260256" y="17424"/>
                </a:lnTo>
                <a:lnTo>
                  <a:pt x="260400" y="14135"/>
                </a:lnTo>
                <a:close/>
              </a:path>
              <a:path w="820419" h="185420">
                <a:moveTo>
                  <a:pt x="260256" y="3949"/>
                </a:moveTo>
                <a:lnTo>
                  <a:pt x="254355" y="3949"/>
                </a:lnTo>
                <a:lnTo>
                  <a:pt x="256019" y="5143"/>
                </a:lnTo>
                <a:lnTo>
                  <a:pt x="256235" y="7251"/>
                </a:lnTo>
                <a:lnTo>
                  <a:pt x="260400" y="7251"/>
                </a:lnTo>
                <a:lnTo>
                  <a:pt x="260256" y="3949"/>
                </a:lnTo>
                <a:close/>
              </a:path>
              <a:path w="820419" h="185420">
                <a:moveTo>
                  <a:pt x="206400" y="80975"/>
                </a:moveTo>
                <a:lnTo>
                  <a:pt x="191427" y="80975"/>
                </a:lnTo>
                <a:lnTo>
                  <a:pt x="158051" y="172732"/>
                </a:lnTo>
                <a:lnTo>
                  <a:pt x="173037" y="172732"/>
                </a:lnTo>
                <a:lnTo>
                  <a:pt x="181076" y="150583"/>
                </a:lnTo>
                <a:lnTo>
                  <a:pt x="231719" y="150583"/>
                </a:lnTo>
                <a:lnTo>
                  <a:pt x="226998" y="137604"/>
                </a:lnTo>
                <a:lnTo>
                  <a:pt x="185699" y="137604"/>
                </a:lnTo>
                <a:lnTo>
                  <a:pt x="198920" y="101168"/>
                </a:lnTo>
                <a:lnTo>
                  <a:pt x="213745" y="101168"/>
                </a:lnTo>
                <a:lnTo>
                  <a:pt x="206400" y="80975"/>
                </a:lnTo>
                <a:close/>
              </a:path>
              <a:path w="820419" h="185420">
                <a:moveTo>
                  <a:pt x="231719" y="150583"/>
                </a:moveTo>
                <a:lnTo>
                  <a:pt x="216750" y="150583"/>
                </a:lnTo>
                <a:lnTo>
                  <a:pt x="224790" y="172732"/>
                </a:lnTo>
                <a:lnTo>
                  <a:pt x="239776" y="172732"/>
                </a:lnTo>
                <a:lnTo>
                  <a:pt x="231719" y="150583"/>
                </a:lnTo>
                <a:close/>
              </a:path>
              <a:path w="820419" h="185420">
                <a:moveTo>
                  <a:pt x="213745" y="101168"/>
                </a:moveTo>
                <a:lnTo>
                  <a:pt x="198920" y="101168"/>
                </a:lnTo>
                <a:lnTo>
                  <a:pt x="212128" y="137604"/>
                </a:lnTo>
                <a:lnTo>
                  <a:pt x="226998" y="137604"/>
                </a:lnTo>
                <a:lnTo>
                  <a:pt x="213745" y="101168"/>
                </a:lnTo>
                <a:close/>
              </a:path>
              <a:path w="820419" h="185420">
                <a:moveTo>
                  <a:pt x="221627" y="10871"/>
                </a:moveTo>
                <a:lnTo>
                  <a:pt x="212686" y="10871"/>
                </a:lnTo>
                <a:lnTo>
                  <a:pt x="212686" y="14262"/>
                </a:lnTo>
                <a:lnTo>
                  <a:pt x="221627" y="14262"/>
                </a:lnTo>
                <a:lnTo>
                  <a:pt x="221627" y="10871"/>
                </a:lnTo>
                <a:close/>
              </a:path>
              <a:path w="820419" h="185420">
                <a:moveTo>
                  <a:pt x="178219" y="304"/>
                </a:moveTo>
                <a:lnTo>
                  <a:pt x="174078" y="304"/>
                </a:lnTo>
                <a:lnTo>
                  <a:pt x="174078" y="18287"/>
                </a:lnTo>
                <a:lnTo>
                  <a:pt x="177038" y="21374"/>
                </a:lnTo>
                <a:lnTo>
                  <a:pt x="187401" y="21374"/>
                </a:lnTo>
                <a:lnTo>
                  <a:pt x="190360" y="18287"/>
                </a:lnTo>
                <a:lnTo>
                  <a:pt x="190360" y="17424"/>
                </a:lnTo>
                <a:lnTo>
                  <a:pt x="179971" y="17424"/>
                </a:lnTo>
                <a:lnTo>
                  <a:pt x="178219" y="16090"/>
                </a:lnTo>
                <a:lnTo>
                  <a:pt x="178219" y="304"/>
                </a:lnTo>
                <a:close/>
              </a:path>
              <a:path w="820419" h="185420">
                <a:moveTo>
                  <a:pt x="190360" y="304"/>
                </a:moveTo>
                <a:lnTo>
                  <a:pt x="186232" y="304"/>
                </a:lnTo>
                <a:lnTo>
                  <a:pt x="186232" y="16090"/>
                </a:lnTo>
                <a:lnTo>
                  <a:pt x="184480" y="17424"/>
                </a:lnTo>
                <a:lnTo>
                  <a:pt x="190360" y="17424"/>
                </a:lnTo>
                <a:lnTo>
                  <a:pt x="190360" y="304"/>
                </a:lnTo>
                <a:close/>
              </a:path>
              <a:path w="820419" h="185420">
                <a:moveTo>
                  <a:pt x="149263" y="304"/>
                </a:moveTo>
                <a:lnTo>
                  <a:pt x="145313" y="304"/>
                </a:lnTo>
                <a:lnTo>
                  <a:pt x="137604" y="21081"/>
                </a:lnTo>
                <a:lnTo>
                  <a:pt x="141922" y="21081"/>
                </a:lnTo>
                <a:lnTo>
                  <a:pt x="143459" y="16890"/>
                </a:lnTo>
                <a:lnTo>
                  <a:pt x="155417" y="16890"/>
                </a:lnTo>
                <a:lnTo>
                  <a:pt x="154017" y="13119"/>
                </a:lnTo>
                <a:lnTo>
                  <a:pt x="144881" y="13119"/>
                </a:lnTo>
                <a:lnTo>
                  <a:pt x="147281" y="6388"/>
                </a:lnTo>
                <a:lnTo>
                  <a:pt x="151520" y="6388"/>
                </a:lnTo>
                <a:lnTo>
                  <a:pt x="149263" y="304"/>
                </a:lnTo>
                <a:close/>
              </a:path>
              <a:path w="820419" h="185420">
                <a:moveTo>
                  <a:pt x="155417" y="16890"/>
                </a:moveTo>
                <a:lnTo>
                  <a:pt x="151104" y="16890"/>
                </a:lnTo>
                <a:lnTo>
                  <a:pt x="152654" y="21081"/>
                </a:lnTo>
                <a:lnTo>
                  <a:pt x="156972" y="21081"/>
                </a:lnTo>
                <a:lnTo>
                  <a:pt x="155417" y="16890"/>
                </a:lnTo>
                <a:close/>
              </a:path>
              <a:path w="820419" h="185420">
                <a:moveTo>
                  <a:pt x="151520" y="6388"/>
                </a:moveTo>
                <a:lnTo>
                  <a:pt x="147281" y="6388"/>
                </a:lnTo>
                <a:lnTo>
                  <a:pt x="149694" y="13119"/>
                </a:lnTo>
                <a:lnTo>
                  <a:pt x="154017" y="13119"/>
                </a:lnTo>
                <a:lnTo>
                  <a:pt x="151520" y="6388"/>
                </a:lnTo>
                <a:close/>
              </a:path>
              <a:path w="820419" h="185420">
                <a:moveTo>
                  <a:pt x="119253" y="304"/>
                </a:moveTo>
                <a:lnTo>
                  <a:pt x="106108" y="304"/>
                </a:lnTo>
                <a:lnTo>
                  <a:pt x="106108" y="21081"/>
                </a:lnTo>
                <a:lnTo>
                  <a:pt x="119253" y="21081"/>
                </a:lnTo>
                <a:lnTo>
                  <a:pt x="119253" y="17132"/>
                </a:lnTo>
                <a:lnTo>
                  <a:pt x="110248" y="17132"/>
                </a:lnTo>
                <a:lnTo>
                  <a:pt x="110248" y="12560"/>
                </a:lnTo>
                <a:lnTo>
                  <a:pt x="117094" y="12560"/>
                </a:lnTo>
                <a:lnTo>
                  <a:pt x="117094" y="8610"/>
                </a:lnTo>
                <a:lnTo>
                  <a:pt x="110248" y="8610"/>
                </a:lnTo>
                <a:lnTo>
                  <a:pt x="110248" y="4241"/>
                </a:lnTo>
                <a:lnTo>
                  <a:pt x="119253" y="4241"/>
                </a:lnTo>
                <a:lnTo>
                  <a:pt x="119253" y="304"/>
                </a:lnTo>
                <a:close/>
              </a:path>
              <a:path w="820419" h="185420">
                <a:moveTo>
                  <a:pt x="59448" y="79667"/>
                </a:moveTo>
                <a:lnTo>
                  <a:pt x="45486" y="81942"/>
                </a:lnTo>
                <a:lnTo>
                  <a:pt x="34691" y="88433"/>
                </a:lnTo>
                <a:lnTo>
                  <a:pt x="27728" y="98633"/>
                </a:lnTo>
                <a:lnTo>
                  <a:pt x="25260" y="112039"/>
                </a:lnTo>
                <a:lnTo>
                  <a:pt x="25260" y="141668"/>
                </a:lnTo>
                <a:lnTo>
                  <a:pt x="27728" y="155079"/>
                </a:lnTo>
                <a:lnTo>
                  <a:pt x="34691" y="165279"/>
                </a:lnTo>
                <a:lnTo>
                  <a:pt x="45486" y="171766"/>
                </a:lnTo>
                <a:lnTo>
                  <a:pt x="59448" y="174040"/>
                </a:lnTo>
                <a:lnTo>
                  <a:pt x="72809" y="171954"/>
                </a:lnTo>
                <a:lnTo>
                  <a:pt x="83312" y="165996"/>
                </a:lnTo>
                <a:lnTo>
                  <a:pt x="87732" y="160146"/>
                </a:lnTo>
                <a:lnTo>
                  <a:pt x="59448" y="160146"/>
                </a:lnTo>
                <a:lnTo>
                  <a:pt x="52361" y="159067"/>
                </a:lnTo>
                <a:lnTo>
                  <a:pt x="46067" y="155727"/>
                </a:lnTo>
                <a:lnTo>
                  <a:pt x="41562" y="149977"/>
                </a:lnTo>
                <a:lnTo>
                  <a:pt x="39839" y="141668"/>
                </a:lnTo>
                <a:lnTo>
                  <a:pt x="39839" y="112039"/>
                </a:lnTo>
                <a:lnTo>
                  <a:pt x="41562" y="103735"/>
                </a:lnTo>
                <a:lnTo>
                  <a:pt x="46067" y="97985"/>
                </a:lnTo>
                <a:lnTo>
                  <a:pt x="52361" y="94642"/>
                </a:lnTo>
                <a:lnTo>
                  <a:pt x="59448" y="93560"/>
                </a:lnTo>
                <a:lnTo>
                  <a:pt x="87827" y="93560"/>
                </a:lnTo>
                <a:lnTo>
                  <a:pt x="83364" y="87663"/>
                </a:lnTo>
                <a:lnTo>
                  <a:pt x="72828" y="81735"/>
                </a:lnTo>
                <a:lnTo>
                  <a:pt x="59448" y="79667"/>
                </a:lnTo>
                <a:close/>
              </a:path>
              <a:path w="820419" h="185420">
                <a:moveTo>
                  <a:pt x="93497" y="144284"/>
                </a:moveTo>
                <a:lnTo>
                  <a:pt x="78917" y="144284"/>
                </a:lnTo>
                <a:lnTo>
                  <a:pt x="77698" y="155295"/>
                </a:lnTo>
                <a:lnTo>
                  <a:pt x="68300" y="160146"/>
                </a:lnTo>
                <a:lnTo>
                  <a:pt x="87732" y="160146"/>
                </a:lnTo>
                <a:lnTo>
                  <a:pt x="90395" y="156622"/>
                </a:lnTo>
                <a:lnTo>
                  <a:pt x="93497" y="144284"/>
                </a:lnTo>
                <a:close/>
              </a:path>
              <a:path w="820419" h="185420">
                <a:moveTo>
                  <a:pt x="87827" y="93560"/>
                </a:moveTo>
                <a:lnTo>
                  <a:pt x="68300" y="93560"/>
                </a:lnTo>
                <a:lnTo>
                  <a:pt x="77698" y="98412"/>
                </a:lnTo>
                <a:lnTo>
                  <a:pt x="78917" y="109423"/>
                </a:lnTo>
                <a:lnTo>
                  <a:pt x="93497" y="109423"/>
                </a:lnTo>
                <a:lnTo>
                  <a:pt x="90454" y="97031"/>
                </a:lnTo>
                <a:lnTo>
                  <a:pt x="87827" y="93560"/>
                </a:lnTo>
                <a:close/>
              </a:path>
              <a:path w="820419" h="185420">
                <a:moveTo>
                  <a:pt x="73863" y="14516"/>
                </a:moveTo>
                <a:lnTo>
                  <a:pt x="69596" y="14516"/>
                </a:lnTo>
                <a:lnTo>
                  <a:pt x="69811" y="18643"/>
                </a:lnTo>
                <a:lnTo>
                  <a:pt x="72872" y="21374"/>
                </a:lnTo>
                <a:lnTo>
                  <a:pt x="82270" y="21374"/>
                </a:lnTo>
                <a:lnTo>
                  <a:pt x="84810" y="19088"/>
                </a:lnTo>
                <a:lnTo>
                  <a:pt x="84810" y="17424"/>
                </a:lnTo>
                <a:lnTo>
                  <a:pt x="75526" y="17424"/>
                </a:lnTo>
                <a:lnTo>
                  <a:pt x="74104" y="16268"/>
                </a:lnTo>
                <a:lnTo>
                  <a:pt x="73863" y="14516"/>
                </a:lnTo>
                <a:close/>
              </a:path>
              <a:path w="820419" h="185420">
                <a:moveTo>
                  <a:pt x="81356" y="0"/>
                </a:moveTo>
                <a:lnTo>
                  <a:pt x="73266" y="0"/>
                </a:lnTo>
                <a:lnTo>
                  <a:pt x="69875" y="1904"/>
                </a:lnTo>
                <a:lnTo>
                  <a:pt x="69875" y="9118"/>
                </a:lnTo>
                <a:lnTo>
                  <a:pt x="71513" y="11341"/>
                </a:lnTo>
                <a:lnTo>
                  <a:pt x="79959" y="13538"/>
                </a:lnTo>
                <a:lnTo>
                  <a:pt x="80670" y="14185"/>
                </a:lnTo>
                <a:lnTo>
                  <a:pt x="80670" y="16776"/>
                </a:lnTo>
                <a:lnTo>
                  <a:pt x="79413" y="17424"/>
                </a:lnTo>
                <a:lnTo>
                  <a:pt x="84810" y="17424"/>
                </a:lnTo>
                <a:lnTo>
                  <a:pt x="84810" y="11849"/>
                </a:lnTo>
                <a:lnTo>
                  <a:pt x="83019" y="9893"/>
                </a:lnTo>
                <a:lnTo>
                  <a:pt x="76174" y="8102"/>
                </a:lnTo>
                <a:lnTo>
                  <a:pt x="74993" y="7810"/>
                </a:lnTo>
                <a:lnTo>
                  <a:pt x="74015" y="7277"/>
                </a:lnTo>
                <a:lnTo>
                  <a:pt x="74015" y="4610"/>
                </a:lnTo>
                <a:lnTo>
                  <a:pt x="75247" y="3949"/>
                </a:lnTo>
                <a:lnTo>
                  <a:pt x="84231" y="3949"/>
                </a:lnTo>
                <a:lnTo>
                  <a:pt x="84035" y="2438"/>
                </a:lnTo>
                <a:lnTo>
                  <a:pt x="81356" y="0"/>
                </a:lnTo>
                <a:close/>
              </a:path>
              <a:path w="820419" h="185420">
                <a:moveTo>
                  <a:pt x="84231" y="3949"/>
                </a:moveTo>
                <a:lnTo>
                  <a:pt x="78206" y="3949"/>
                </a:lnTo>
                <a:lnTo>
                  <a:pt x="79502" y="4635"/>
                </a:lnTo>
                <a:lnTo>
                  <a:pt x="79895" y="5968"/>
                </a:lnTo>
                <a:lnTo>
                  <a:pt x="84493" y="5968"/>
                </a:lnTo>
                <a:lnTo>
                  <a:pt x="84231" y="3949"/>
                </a:lnTo>
                <a:close/>
              </a:path>
              <a:path w="820419" h="185420">
                <a:moveTo>
                  <a:pt x="49377" y="304"/>
                </a:moveTo>
                <a:lnTo>
                  <a:pt x="36233" y="304"/>
                </a:lnTo>
                <a:lnTo>
                  <a:pt x="36233" y="21081"/>
                </a:lnTo>
                <a:lnTo>
                  <a:pt x="49377" y="21081"/>
                </a:lnTo>
                <a:lnTo>
                  <a:pt x="49377" y="17132"/>
                </a:lnTo>
                <a:lnTo>
                  <a:pt x="40360" y="17132"/>
                </a:lnTo>
                <a:lnTo>
                  <a:pt x="40360" y="12560"/>
                </a:lnTo>
                <a:lnTo>
                  <a:pt x="47218" y="12560"/>
                </a:lnTo>
                <a:lnTo>
                  <a:pt x="47218" y="8610"/>
                </a:lnTo>
                <a:lnTo>
                  <a:pt x="40360" y="8610"/>
                </a:lnTo>
                <a:lnTo>
                  <a:pt x="40360" y="4241"/>
                </a:lnTo>
                <a:lnTo>
                  <a:pt x="49377" y="4241"/>
                </a:lnTo>
                <a:lnTo>
                  <a:pt x="49377" y="304"/>
                </a:lnTo>
                <a:close/>
              </a:path>
              <a:path w="820419" h="185420">
                <a:moveTo>
                  <a:pt x="13474" y="304"/>
                </a:moveTo>
                <a:lnTo>
                  <a:pt x="0" y="304"/>
                </a:lnTo>
                <a:lnTo>
                  <a:pt x="0" y="21081"/>
                </a:lnTo>
                <a:lnTo>
                  <a:pt x="4127" y="21081"/>
                </a:lnTo>
                <a:lnTo>
                  <a:pt x="4127" y="12534"/>
                </a:lnTo>
                <a:lnTo>
                  <a:pt x="11384" y="12534"/>
                </a:lnTo>
                <a:lnTo>
                  <a:pt x="11252" y="12318"/>
                </a:lnTo>
                <a:lnTo>
                  <a:pt x="14274" y="11633"/>
                </a:lnTo>
                <a:lnTo>
                  <a:pt x="15913" y="9499"/>
                </a:lnTo>
                <a:lnTo>
                  <a:pt x="15913" y="8674"/>
                </a:lnTo>
                <a:lnTo>
                  <a:pt x="4127" y="8674"/>
                </a:lnTo>
                <a:lnTo>
                  <a:pt x="4127" y="4241"/>
                </a:lnTo>
                <a:lnTo>
                  <a:pt x="15913" y="4241"/>
                </a:lnTo>
                <a:lnTo>
                  <a:pt x="15913" y="2679"/>
                </a:lnTo>
                <a:lnTo>
                  <a:pt x="13474" y="304"/>
                </a:lnTo>
                <a:close/>
              </a:path>
              <a:path w="820419" h="185420">
                <a:moveTo>
                  <a:pt x="11384" y="12534"/>
                </a:moveTo>
                <a:lnTo>
                  <a:pt x="6654" y="12534"/>
                </a:lnTo>
                <a:lnTo>
                  <a:pt x="11874" y="21081"/>
                </a:lnTo>
                <a:lnTo>
                  <a:pt x="16624" y="21081"/>
                </a:lnTo>
                <a:lnTo>
                  <a:pt x="11384" y="12534"/>
                </a:lnTo>
                <a:close/>
              </a:path>
              <a:path w="820419" h="185420">
                <a:moveTo>
                  <a:pt x="15913" y="4241"/>
                </a:moveTo>
                <a:lnTo>
                  <a:pt x="10756" y="4241"/>
                </a:lnTo>
                <a:lnTo>
                  <a:pt x="11785" y="5016"/>
                </a:lnTo>
                <a:lnTo>
                  <a:pt x="11785" y="7899"/>
                </a:lnTo>
                <a:lnTo>
                  <a:pt x="10756" y="8674"/>
                </a:lnTo>
                <a:lnTo>
                  <a:pt x="15913" y="8674"/>
                </a:lnTo>
                <a:lnTo>
                  <a:pt x="15913" y="4241"/>
                </a:lnTo>
                <a:close/>
              </a:path>
            </a:pathLst>
          </a:custGeom>
          <a:solidFill>
            <a:srgbClr val="2E636A"/>
          </a:solidFill>
        </p:spPr>
        <p:txBody>
          <a:bodyPr wrap="square" lIns="0" tIns="0" rIns="0" bIns="0" rtlCol="0"/>
          <a:lstStyle/>
          <a:p>
            <a:endParaRPr/>
          </a:p>
        </p:txBody>
      </p:sp>
      <p:sp>
        <p:nvSpPr>
          <p:cNvPr id="2" name="Holder 2"/>
          <p:cNvSpPr>
            <a:spLocks noGrp="1"/>
          </p:cNvSpPr>
          <p:nvPr>
            <p:ph type="title"/>
          </p:nvPr>
        </p:nvSpPr>
        <p:spPr>
          <a:xfrm>
            <a:off x="837100" y="1426850"/>
            <a:ext cx="10524149" cy="1584960"/>
          </a:xfrm>
          <a:prstGeom prst="rect">
            <a:avLst/>
          </a:prstGeom>
        </p:spPr>
        <p:txBody>
          <a:bodyPr wrap="square" lIns="0" tIns="0" rIns="0" bIns="0">
            <a:spAutoFit/>
          </a:bodyPr>
          <a:lstStyle>
            <a:lvl1pPr>
              <a:defRPr sz="5400" b="0" i="0">
                <a:solidFill>
                  <a:schemeClr val="bg1"/>
                </a:solidFill>
                <a:latin typeface="Simplon BP"/>
                <a:cs typeface="Simplon BP"/>
              </a:defRPr>
            </a:lvl1pPr>
          </a:lstStyle>
          <a:p>
            <a:endParaRPr/>
          </a:p>
        </p:txBody>
      </p:sp>
      <p:sp>
        <p:nvSpPr>
          <p:cNvPr id="3" name="Holder 3"/>
          <p:cNvSpPr>
            <a:spLocks noGrp="1"/>
          </p:cNvSpPr>
          <p:nvPr>
            <p:ph type="body" idx="1"/>
          </p:nvPr>
        </p:nvSpPr>
        <p:spPr>
          <a:xfrm>
            <a:off x="2439499" y="1236845"/>
            <a:ext cx="9131300" cy="1549400"/>
          </a:xfrm>
          <a:prstGeom prst="rect">
            <a:avLst/>
          </a:prstGeom>
        </p:spPr>
        <p:txBody>
          <a:bodyPr wrap="square" lIns="0" tIns="0" rIns="0" bIns="0">
            <a:spAutoFit/>
          </a:bodyPr>
          <a:lstStyle>
            <a:lvl1pPr>
              <a:defRPr sz="1800" b="0" i="0">
                <a:solidFill>
                  <a:srgbClr val="2E636A"/>
                </a:solidFill>
                <a:latin typeface="Simplon BP"/>
                <a:cs typeface="Simplon BP"/>
              </a:defRPr>
            </a:lvl1pPr>
          </a:lstStyle>
          <a:p>
            <a:endParaRPr/>
          </a:p>
        </p:txBody>
      </p:sp>
      <p:sp>
        <p:nvSpPr>
          <p:cNvPr id="4" name="Holder 4"/>
          <p:cNvSpPr>
            <a:spLocks noGrp="1"/>
          </p:cNvSpPr>
          <p:nvPr>
            <p:ph type="ftr" sz="quarter" idx="5"/>
          </p:nvPr>
        </p:nvSpPr>
        <p:spPr>
          <a:xfrm>
            <a:off x="4147439" y="6377940"/>
            <a:ext cx="3903472"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5/13/2020</a:t>
            </a:fld>
            <a:endParaRPr lang="en-US"/>
          </a:p>
        </p:txBody>
      </p:sp>
      <p:sp>
        <p:nvSpPr>
          <p:cNvPr id="6" name="Holder 6"/>
          <p:cNvSpPr>
            <a:spLocks noGrp="1"/>
          </p:cNvSpPr>
          <p:nvPr>
            <p:ph type="sldNum" sz="quarter" idx="7"/>
          </p:nvPr>
        </p:nvSpPr>
        <p:spPr>
          <a:xfrm>
            <a:off x="9205970" y="6496339"/>
            <a:ext cx="2485390" cy="177800"/>
          </a:xfrm>
          <a:prstGeom prst="rect">
            <a:avLst/>
          </a:prstGeom>
        </p:spPr>
        <p:txBody>
          <a:bodyPr wrap="square" lIns="0" tIns="0" rIns="0" bIns="0">
            <a:spAutoFit/>
          </a:bodyPr>
          <a:lstStyle>
            <a:lvl1pPr>
              <a:defRPr sz="800" b="0" i="0">
                <a:solidFill>
                  <a:schemeClr val="bg1"/>
                </a:solidFill>
                <a:latin typeface="SimplonBP-Light"/>
                <a:cs typeface="SimplonBP-Light"/>
              </a:defRPr>
            </a:lvl1p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‹N°›</a:t>
            </a:fld>
            <a:endParaRPr sz="1200">
              <a:latin typeface="Simplon CNDP"/>
              <a:cs typeface="Simplon CNDP"/>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529097" y="6465859"/>
            <a:ext cx="137160" cy="208279"/>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FFFFFF"/>
                </a:solidFill>
                <a:latin typeface="Simplon CNDP"/>
                <a:cs typeface="Simplon CNDP"/>
              </a:rPr>
              <a:t>1</a:t>
            </a:r>
            <a:endParaRPr sz="1200">
              <a:latin typeface="Simplon CNDP"/>
              <a:cs typeface="Simplon CNDP"/>
            </a:endParaRPr>
          </a:p>
        </p:txBody>
      </p:sp>
      <p:sp>
        <p:nvSpPr>
          <p:cNvPr id="3" name="object 3"/>
          <p:cNvSpPr txBox="1">
            <a:spLocks noGrp="1"/>
          </p:cNvSpPr>
          <p:nvPr>
            <p:ph type="ctrTitle"/>
          </p:nvPr>
        </p:nvSpPr>
        <p:spPr>
          <a:prstGeom prst="rect">
            <a:avLst/>
          </a:prstGeom>
        </p:spPr>
        <p:txBody>
          <a:bodyPr vert="horz" wrap="square" lIns="0" tIns="165100" rIns="0" bIns="0" rtlCol="0">
            <a:spAutoFit/>
          </a:bodyPr>
          <a:lstStyle/>
          <a:p>
            <a:pPr marL="389890" marR="603250">
              <a:lnSpc>
                <a:spcPts val="7000"/>
              </a:lnSpc>
              <a:spcBef>
                <a:spcPts val="1300"/>
              </a:spcBef>
            </a:pPr>
            <a:r>
              <a:rPr spc="130" dirty="0"/>
              <a:t>Propositions  </a:t>
            </a:r>
            <a:r>
              <a:rPr spc="65" dirty="0"/>
              <a:t>de</a:t>
            </a:r>
            <a:r>
              <a:rPr spc="175" dirty="0"/>
              <a:t> </a:t>
            </a:r>
            <a:r>
              <a:rPr spc="130" dirty="0"/>
              <a:t>formations</a:t>
            </a:r>
          </a:p>
          <a:p>
            <a:pPr marL="389890">
              <a:lnSpc>
                <a:spcPts val="6959"/>
              </a:lnSpc>
            </a:pPr>
            <a:r>
              <a:rPr spc="90" dirty="0"/>
              <a:t>Réseau</a:t>
            </a:r>
            <a:r>
              <a:rPr spc="185" dirty="0"/>
              <a:t> </a:t>
            </a:r>
            <a:r>
              <a:rPr spc="135" dirty="0"/>
              <a:t>Canopé</a:t>
            </a:r>
          </a:p>
        </p:txBody>
      </p:sp>
      <p:sp>
        <p:nvSpPr>
          <p:cNvPr id="4" name="object 4"/>
          <p:cNvSpPr/>
          <p:nvPr/>
        </p:nvSpPr>
        <p:spPr>
          <a:xfrm>
            <a:off x="539995" y="5283003"/>
            <a:ext cx="1926589" cy="774065"/>
          </a:xfrm>
          <a:custGeom>
            <a:avLst/>
            <a:gdLst/>
            <a:ahLst/>
            <a:cxnLst/>
            <a:rect l="l" t="t" r="r" b="b"/>
            <a:pathLst>
              <a:path w="1926589" h="774064">
                <a:moveTo>
                  <a:pt x="1892960" y="749833"/>
                </a:moveTo>
                <a:lnTo>
                  <a:pt x="1880108" y="749833"/>
                </a:lnTo>
                <a:lnTo>
                  <a:pt x="1882145" y="758323"/>
                </a:lnTo>
                <a:lnTo>
                  <a:pt x="1887066" y="764855"/>
                </a:lnTo>
                <a:lnTo>
                  <a:pt x="1894536" y="769051"/>
                </a:lnTo>
                <a:lnTo>
                  <a:pt x="1904225" y="770534"/>
                </a:lnTo>
                <a:lnTo>
                  <a:pt x="1913597" y="769280"/>
                </a:lnTo>
                <a:lnTo>
                  <a:pt x="1920420" y="765675"/>
                </a:lnTo>
                <a:lnTo>
                  <a:pt x="1924592" y="759952"/>
                </a:lnTo>
                <a:lnTo>
                  <a:pt x="1924839" y="758621"/>
                </a:lnTo>
                <a:lnTo>
                  <a:pt x="1897989" y="758621"/>
                </a:lnTo>
                <a:lnTo>
                  <a:pt x="1893709" y="755116"/>
                </a:lnTo>
                <a:lnTo>
                  <a:pt x="1892960" y="749833"/>
                </a:lnTo>
                <a:close/>
              </a:path>
              <a:path w="1926589" h="774064">
                <a:moveTo>
                  <a:pt x="1902548" y="706018"/>
                </a:moveTo>
                <a:lnTo>
                  <a:pt x="1880946" y="733526"/>
                </a:lnTo>
                <a:lnTo>
                  <a:pt x="1885873" y="740244"/>
                </a:lnTo>
                <a:lnTo>
                  <a:pt x="1911388" y="746874"/>
                </a:lnTo>
                <a:lnTo>
                  <a:pt x="1913534" y="748855"/>
                </a:lnTo>
                <a:lnTo>
                  <a:pt x="1913534" y="756640"/>
                </a:lnTo>
                <a:lnTo>
                  <a:pt x="1909711" y="758621"/>
                </a:lnTo>
                <a:lnTo>
                  <a:pt x="1924839" y="758621"/>
                </a:lnTo>
                <a:lnTo>
                  <a:pt x="1926005" y="752347"/>
                </a:lnTo>
                <a:lnTo>
                  <a:pt x="1926005" y="741768"/>
                </a:lnTo>
                <a:lnTo>
                  <a:pt x="1920608" y="735850"/>
                </a:lnTo>
                <a:lnTo>
                  <a:pt x="1896402" y="729576"/>
                </a:lnTo>
                <a:lnTo>
                  <a:pt x="1893417" y="727963"/>
                </a:lnTo>
                <a:lnTo>
                  <a:pt x="1893417" y="719912"/>
                </a:lnTo>
                <a:lnTo>
                  <a:pt x="1897138" y="717930"/>
                </a:lnTo>
                <a:lnTo>
                  <a:pt x="1923180" y="717930"/>
                </a:lnTo>
                <a:lnTo>
                  <a:pt x="1922801" y="716712"/>
                </a:lnTo>
                <a:lnTo>
                  <a:pt x="1918176" y="711022"/>
                </a:lnTo>
                <a:lnTo>
                  <a:pt x="1911369" y="707332"/>
                </a:lnTo>
                <a:lnTo>
                  <a:pt x="1902548" y="706018"/>
                </a:lnTo>
                <a:close/>
              </a:path>
              <a:path w="1926589" h="774064">
                <a:moveTo>
                  <a:pt x="1923180" y="717930"/>
                </a:moveTo>
                <a:lnTo>
                  <a:pt x="1906549" y="717930"/>
                </a:lnTo>
                <a:lnTo>
                  <a:pt x="1911108" y="719823"/>
                </a:lnTo>
                <a:lnTo>
                  <a:pt x="1912226" y="724026"/>
                </a:lnTo>
                <a:lnTo>
                  <a:pt x="1925078" y="724026"/>
                </a:lnTo>
                <a:lnTo>
                  <a:pt x="1923180" y="717930"/>
                </a:lnTo>
                <a:close/>
              </a:path>
              <a:path w="1926589" h="774064">
                <a:moveTo>
                  <a:pt x="1924659" y="105638"/>
                </a:moveTo>
                <a:lnTo>
                  <a:pt x="1613662" y="105638"/>
                </a:lnTo>
                <a:lnTo>
                  <a:pt x="1613662" y="528942"/>
                </a:lnTo>
                <a:lnTo>
                  <a:pt x="1924659" y="528942"/>
                </a:lnTo>
                <a:lnTo>
                  <a:pt x="1924659" y="105638"/>
                </a:lnTo>
                <a:close/>
              </a:path>
              <a:path w="1926589" h="774064">
                <a:moveTo>
                  <a:pt x="1612176" y="706018"/>
                </a:moveTo>
                <a:lnTo>
                  <a:pt x="1601740" y="707691"/>
                </a:lnTo>
                <a:lnTo>
                  <a:pt x="1594026" y="712414"/>
                </a:lnTo>
                <a:lnTo>
                  <a:pt x="1589242" y="719739"/>
                </a:lnTo>
                <a:lnTo>
                  <a:pt x="1587601" y="729221"/>
                </a:lnTo>
                <a:lnTo>
                  <a:pt x="1587601" y="747318"/>
                </a:lnTo>
                <a:lnTo>
                  <a:pt x="1589242" y="756807"/>
                </a:lnTo>
                <a:lnTo>
                  <a:pt x="1594026" y="764136"/>
                </a:lnTo>
                <a:lnTo>
                  <a:pt x="1601740" y="768860"/>
                </a:lnTo>
                <a:lnTo>
                  <a:pt x="1612176" y="770534"/>
                </a:lnTo>
                <a:lnTo>
                  <a:pt x="1622618" y="768860"/>
                </a:lnTo>
                <a:lnTo>
                  <a:pt x="1630337" y="764136"/>
                </a:lnTo>
                <a:lnTo>
                  <a:pt x="1633937" y="758621"/>
                </a:lnTo>
                <a:lnTo>
                  <a:pt x="1605381" y="758621"/>
                </a:lnTo>
                <a:lnTo>
                  <a:pt x="1600073" y="754583"/>
                </a:lnTo>
                <a:lnTo>
                  <a:pt x="1600073" y="721969"/>
                </a:lnTo>
                <a:lnTo>
                  <a:pt x="1605381" y="717930"/>
                </a:lnTo>
                <a:lnTo>
                  <a:pt x="1634252" y="717930"/>
                </a:lnTo>
                <a:lnTo>
                  <a:pt x="1629557" y="711696"/>
                </a:lnTo>
                <a:lnTo>
                  <a:pt x="1622068" y="707500"/>
                </a:lnTo>
                <a:lnTo>
                  <a:pt x="1612176" y="706018"/>
                </a:lnTo>
                <a:close/>
              </a:path>
              <a:path w="1926589" h="774064">
                <a:moveTo>
                  <a:pt x="1636763" y="733793"/>
                </a:moveTo>
                <a:lnTo>
                  <a:pt x="1612176" y="733793"/>
                </a:lnTo>
                <a:lnTo>
                  <a:pt x="1612176" y="745718"/>
                </a:lnTo>
                <a:lnTo>
                  <a:pt x="1624279" y="745718"/>
                </a:lnTo>
                <a:lnTo>
                  <a:pt x="1624279" y="754583"/>
                </a:lnTo>
                <a:lnTo>
                  <a:pt x="1618983" y="758621"/>
                </a:lnTo>
                <a:lnTo>
                  <a:pt x="1633937" y="758621"/>
                </a:lnTo>
                <a:lnTo>
                  <a:pt x="1635121" y="756807"/>
                </a:lnTo>
                <a:lnTo>
                  <a:pt x="1636763" y="747318"/>
                </a:lnTo>
                <a:lnTo>
                  <a:pt x="1636763" y="733793"/>
                </a:lnTo>
                <a:close/>
              </a:path>
              <a:path w="1926589" h="774064">
                <a:moveTo>
                  <a:pt x="1634252" y="717930"/>
                </a:moveTo>
                <a:lnTo>
                  <a:pt x="1618132" y="717930"/>
                </a:lnTo>
                <a:lnTo>
                  <a:pt x="1622983" y="721067"/>
                </a:lnTo>
                <a:lnTo>
                  <a:pt x="1624101" y="726719"/>
                </a:lnTo>
                <a:lnTo>
                  <a:pt x="1636661" y="726719"/>
                </a:lnTo>
                <a:lnTo>
                  <a:pt x="1634477" y="718228"/>
                </a:lnTo>
                <a:lnTo>
                  <a:pt x="1634252" y="717930"/>
                </a:lnTo>
                <a:close/>
              </a:path>
              <a:path w="1926589" h="774064">
                <a:moveTo>
                  <a:pt x="1601927" y="105638"/>
                </a:moveTo>
                <a:lnTo>
                  <a:pt x="1290929" y="105638"/>
                </a:lnTo>
                <a:lnTo>
                  <a:pt x="1290929" y="528942"/>
                </a:lnTo>
                <a:lnTo>
                  <a:pt x="1601927" y="528942"/>
                </a:lnTo>
                <a:lnTo>
                  <a:pt x="1601927" y="105638"/>
                </a:lnTo>
                <a:close/>
              </a:path>
              <a:path w="1926589" h="774064">
                <a:moveTo>
                  <a:pt x="1299476" y="693115"/>
                </a:moveTo>
                <a:lnTo>
                  <a:pt x="1283271" y="693115"/>
                </a:lnTo>
                <a:lnTo>
                  <a:pt x="1276299" y="702881"/>
                </a:lnTo>
                <a:lnTo>
                  <a:pt x="1287551" y="702881"/>
                </a:lnTo>
                <a:lnTo>
                  <a:pt x="1299476" y="693115"/>
                </a:lnTo>
                <a:close/>
              </a:path>
              <a:path w="1926589" h="774064">
                <a:moveTo>
                  <a:pt x="1279563" y="0"/>
                </a:moveTo>
                <a:lnTo>
                  <a:pt x="1209560" y="0"/>
                </a:lnTo>
                <a:lnTo>
                  <a:pt x="1209560" y="95275"/>
                </a:lnTo>
                <a:lnTo>
                  <a:pt x="1279563" y="95275"/>
                </a:lnTo>
                <a:lnTo>
                  <a:pt x="1279563" y="0"/>
                </a:lnTo>
                <a:close/>
              </a:path>
              <a:path w="1926589" h="774064">
                <a:moveTo>
                  <a:pt x="1198918" y="0"/>
                </a:moveTo>
                <a:lnTo>
                  <a:pt x="1128915" y="0"/>
                </a:lnTo>
                <a:lnTo>
                  <a:pt x="1128915" y="95275"/>
                </a:lnTo>
                <a:lnTo>
                  <a:pt x="1198918" y="95275"/>
                </a:lnTo>
                <a:lnTo>
                  <a:pt x="1198918" y="0"/>
                </a:lnTo>
                <a:close/>
              </a:path>
              <a:path w="1926589" h="774064">
                <a:moveTo>
                  <a:pt x="1118285" y="0"/>
                </a:moveTo>
                <a:lnTo>
                  <a:pt x="1048283" y="0"/>
                </a:lnTo>
                <a:lnTo>
                  <a:pt x="1048283" y="95275"/>
                </a:lnTo>
                <a:lnTo>
                  <a:pt x="1118285" y="95275"/>
                </a:lnTo>
                <a:lnTo>
                  <a:pt x="1118285" y="0"/>
                </a:lnTo>
                <a:close/>
              </a:path>
              <a:path w="1926589" h="774064">
                <a:moveTo>
                  <a:pt x="1037640" y="0"/>
                </a:moveTo>
                <a:lnTo>
                  <a:pt x="967638" y="0"/>
                </a:lnTo>
                <a:lnTo>
                  <a:pt x="967638" y="95275"/>
                </a:lnTo>
                <a:lnTo>
                  <a:pt x="1037640" y="95275"/>
                </a:lnTo>
                <a:lnTo>
                  <a:pt x="1037640" y="0"/>
                </a:lnTo>
                <a:close/>
              </a:path>
              <a:path w="1926589" h="774064">
                <a:moveTo>
                  <a:pt x="957021" y="0"/>
                </a:moveTo>
                <a:lnTo>
                  <a:pt x="887018" y="0"/>
                </a:lnTo>
                <a:lnTo>
                  <a:pt x="887018" y="95275"/>
                </a:lnTo>
                <a:lnTo>
                  <a:pt x="957021" y="95275"/>
                </a:lnTo>
                <a:lnTo>
                  <a:pt x="957021" y="0"/>
                </a:lnTo>
                <a:close/>
              </a:path>
              <a:path w="1926589" h="774064">
                <a:moveTo>
                  <a:pt x="876376" y="0"/>
                </a:moveTo>
                <a:lnTo>
                  <a:pt x="806373" y="0"/>
                </a:lnTo>
                <a:lnTo>
                  <a:pt x="806373" y="95275"/>
                </a:lnTo>
                <a:lnTo>
                  <a:pt x="876376" y="95275"/>
                </a:lnTo>
                <a:lnTo>
                  <a:pt x="876376" y="0"/>
                </a:lnTo>
                <a:close/>
              </a:path>
              <a:path w="1926589" h="774064">
                <a:moveTo>
                  <a:pt x="795743" y="0"/>
                </a:moveTo>
                <a:lnTo>
                  <a:pt x="725741" y="0"/>
                </a:lnTo>
                <a:lnTo>
                  <a:pt x="725741" y="95275"/>
                </a:lnTo>
                <a:lnTo>
                  <a:pt x="795743" y="95275"/>
                </a:lnTo>
                <a:lnTo>
                  <a:pt x="795743" y="0"/>
                </a:lnTo>
                <a:close/>
              </a:path>
              <a:path w="1926589" h="774064">
                <a:moveTo>
                  <a:pt x="715098" y="0"/>
                </a:moveTo>
                <a:lnTo>
                  <a:pt x="645096" y="0"/>
                </a:lnTo>
                <a:lnTo>
                  <a:pt x="645096" y="95275"/>
                </a:lnTo>
                <a:lnTo>
                  <a:pt x="715098" y="95275"/>
                </a:lnTo>
                <a:lnTo>
                  <a:pt x="715098" y="0"/>
                </a:lnTo>
                <a:close/>
              </a:path>
              <a:path w="1926589" h="774064">
                <a:moveTo>
                  <a:pt x="634466" y="0"/>
                </a:moveTo>
                <a:lnTo>
                  <a:pt x="564464" y="0"/>
                </a:lnTo>
                <a:lnTo>
                  <a:pt x="564464" y="95275"/>
                </a:lnTo>
                <a:lnTo>
                  <a:pt x="634466" y="95275"/>
                </a:lnTo>
                <a:lnTo>
                  <a:pt x="634466" y="0"/>
                </a:lnTo>
                <a:close/>
              </a:path>
              <a:path w="1926589" h="774064">
                <a:moveTo>
                  <a:pt x="553834" y="0"/>
                </a:moveTo>
                <a:lnTo>
                  <a:pt x="483831" y="0"/>
                </a:lnTo>
                <a:lnTo>
                  <a:pt x="483831" y="95275"/>
                </a:lnTo>
                <a:lnTo>
                  <a:pt x="553834" y="95275"/>
                </a:lnTo>
                <a:lnTo>
                  <a:pt x="553834" y="0"/>
                </a:lnTo>
                <a:close/>
              </a:path>
              <a:path w="1926589" h="774064">
                <a:moveTo>
                  <a:pt x="473189" y="0"/>
                </a:moveTo>
                <a:lnTo>
                  <a:pt x="403186" y="0"/>
                </a:lnTo>
                <a:lnTo>
                  <a:pt x="403186" y="95275"/>
                </a:lnTo>
                <a:lnTo>
                  <a:pt x="473189" y="95275"/>
                </a:lnTo>
                <a:lnTo>
                  <a:pt x="473189" y="0"/>
                </a:lnTo>
                <a:close/>
              </a:path>
              <a:path w="1926589" h="774064">
                <a:moveTo>
                  <a:pt x="392557" y="0"/>
                </a:moveTo>
                <a:lnTo>
                  <a:pt x="322554" y="0"/>
                </a:lnTo>
                <a:lnTo>
                  <a:pt x="322554" y="95275"/>
                </a:lnTo>
                <a:lnTo>
                  <a:pt x="392557" y="95275"/>
                </a:lnTo>
                <a:lnTo>
                  <a:pt x="392557" y="0"/>
                </a:lnTo>
                <a:close/>
              </a:path>
              <a:path w="1926589" h="774064">
                <a:moveTo>
                  <a:pt x="311912" y="0"/>
                </a:moveTo>
                <a:lnTo>
                  <a:pt x="241909" y="0"/>
                </a:lnTo>
                <a:lnTo>
                  <a:pt x="241909" y="95275"/>
                </a:lnTo>
                <a:lnTo>
                  <a:pt x="311912" y="95275"/>
                </a:lnTo>
                <a:lnTo>
                  <a:pt x="311912" y="0"/>
                </a:lnTo>
                <a:close/>
              </a:path>
              <a:path w="1926589" h="774064">
                <a:moveTo>
                  <a:pt x="231279" y="0"/>
                </a:moveTo>
                <a:lnTo>
                  <a:pt x="161277" y="0"/>
                </a:lnTo>
                <a:lnTo>
                  <a:pt x="161277" y="95275"/>
                </a:lnTo>
                <a:lnTo>
                  <a:pt x="231279" y="95275"/>
                </a:lnTo>
                <a:lnTo>
                  <a:pt x="231279" y="0"/>
                </a:lnTo>
                <a:close/>
              </a:path>
              <a:path w="1926589" h="774064">
                <a:moveTo>
                  <a:pt x="150647" y="0"/>
                </a:moveTo>
                <a:lnTo>
                  <a:pt x="80645" y="0"/>
                </a:lnTo>
                <a:lnTo>
                  <a:pt x="80645" y="95275"/>
                </a:lnTo>
                <a:lnTo>
                  <a:pt x="150647" y="95275"/>
                </a:lnTo>
                <a:lnTo>
                  <a:pt x="150647" y="0"/>
                </a:lnTo>
                <a:close/>
              </a:path>
              <a:path w="1926589" h="774064">
                <a:moveTo>
                  <a:pt x="70002" y="0"/>
                </a:moveTo>
                <a:lnTo>
                  <a:pt x="0" y="0"/>
                </a:lnTo>
                <a:lnTo>
                  <a:pt x="0" y="95275"/>
                </a:lnTo>
                <a:lnTo>
                  <a:pt x="70002" y="95275"/>
                </a:lnTo>
                <a:lnTo>
                  <a:pt x="70002" y="0"/>
                </a:lnTo>
                <a:close/>
              </a:path>
              <a:path w="1926589" h="774064">
                <a:moveTo>
                  <a:pt x="310997" y="105638"/>
                </a:moveTo>
                <a:lnTo>
                  <a:pt x="0" y="105638"/>
                </a:lnTo>
                <a:lnTo>
                  <a:pt x="0" y="528942"/>
                </a:lnTo>
                <a:lnTo>
                  <a:pt x="310997" y="528942"/>
                </a:lnTo>
                <a:lnTo>
                  <a:pt x="310997" y="105638"/>
                </a:lnTo>
                <a:close/>
              </a:path>
              <a:path w="1926589" h="774064">
                <a:moveTo>
                  <a:pt x="13830" y="596163"/>
                </a:moveTo>
                <a:lnTo>
                  <a:pt x="1358" y="596163"/>
                </a:lnTo>
                <a:lnTo>
                  <a:pt x="1358" y="658888"/>
                </a:lnTo>
                <a:lnTo>
                  <a:pt x="41021" y="658888"/>
                </a:lnTo>
                <a:lnTo>
                  <a:pt x="41021" y="646963"/>
                </a:lnTo>
                <a:lnTo>
                  <a:pt x="13830" y="646963"/>
                </a:lnTo>
                <a:lnTo>
                  <a:pt x="13830" y="596163"/>
                </a:lnTo>
                <a:close/>
              </a:path>
              <a:path w="1926589" h="774064">
                <a:moveTo>
                  <a:pt x="41021" y="706907"/>
                </a:moveTo>
                <a:lnTo>
                  <a:pt x="1358" y="706907"/>
                </a:lnTo>
                <a:lnTo>
                  <a:pt x="1358" y="769632"/>
                </a:lnTo>
                <a:lnTo>
                  <a:pt x="41021" y="769632"/>
                </a:lnTo>
                <a:lnTo>
                  <a:pt x="41021" y="757720"/>
                </a:lnTo>
                <a:lnTo>
                  <a:pt x="13830" y="757720"/>
                </a:lnTo>
                <a:lnTo>
                  <a:pt x="13830" y="743915"/>
                </a:lnTo>
                <a:lnTo>
                  <a:pt x="41021" y="743915"/>
                </a:lnTo>
                <a:lnTo>
                  <a:pt x="41021" y="732002"/>
                </a:lnTo>
                <a:lnTo>
                  <a:pt x="13830" y="732002"/>
                </a:lnTo>
                <a:lnTo>
                  <a:pt x="13830" y="718832"/>
                </a:lnTo>
                <a:lnTo>
                  <a:pt x="41021" y="718832"/>
                </a:lnTo>
                <a:lnTo>
                  <a:pt x="41021" y="706907"/>
                </a:lnTo>
                <a:close/>
              </a:path>
              <a:path w="1926589" h="774064">
                <a:moveTo>
                  <a:pt x="95669" y="596163"/>
                </a:moveTo>
                <a:lnTo>
                  <a:pt x="56007" y="596163"/>
                </a:lnTo>
                <a:lnTo>
                  <a:pt x="56007" y="658888"/>
                </a:lnTo>
                <a:lnTo>
                  <a:pt x="95669" y="658888"/>
                </a:lnTo>
                <a:lnTo>
                  <a:pt x="95669" y="646963"/>
                </a:lnTo>
                <a:lnTo>
                  <a:pt x="68478" y="646963"/>
                </a:lnTo>
                <a:lnTo>
                  <a:pt x="68478" y="633171"/>
                </a:lnTo>
                <a:lnTo>
                  <a:pt x="95669" y="633171"/>
                </a:lnTo>
                <a:lnTo>
                  <a:pt x="95669" y="621258"/>
                </a:lnTo>
                <a:lnTo>
                  <a:pt x="68478" y="621258"/>
                </a:lnTo>
                <a:lnTo>
                  <a:pt x="68478" y="608075"/>
                </a:lnTo>
                <a:lnTo>
                  <a:pt x="95669" y="608075"/>
                </a:lnTo>
                <a:lnTo>
                  <a:pt x="95669" y="596163"/>
                </a:lnTo>
                <a:close/>
              </a:path>
              <a:path w="1926589" h="774064">
                <a:moveTo>
                  <a:pt x="85420" y="718832"/>
                </a:moveTo>
                <a:lnTo>
                  <a:pt x="72580" y="718832"/>
                </a:lnTo>
                <a:lnTo>
                  <a:pt x="72580" y="769632"/>
                </a:lnTo>
                <a:lnTo>
                  <a:pt x="85420" y="769632"/>
                </a:lnTo>
                <a:lnTo>
                  <a:pt x="85420" y="718832"/>
                </a:lnTo>
                <a:close/>
              </a:path>
              <a:path w="1926589" h="774064">
                <a:moveTo>
                  <a:pt x="103581" y="706907"/>
                </a:moveTo>
                <a:lnTo>
                  <a:pt x="54419" y="706907"/>
                </a:lnTo>
                <a:lnTo>
                  <a:pt x="54419" y="718832"/>
                </a:lnTo>
                <a:lnTo>
                  <a:pt x="103581" y="718832"/>
                </a:lnTo>
                <a:lnTo>
                  <a:pt x="103581" y="706907"/>
                </a:lnTo>
                <a:close/>
              </a:path>
              <a:path w="1926589" h="774064">
                <a:moveTo>
                  <a:pt x="171157" y="596163"/>
                </a:moveTo>
                <a:lnTo>
                  <a:pt x="143700" y="596163"/>
                </a:lnTo>
                <a:lnTo>
                  <a:pt x="143700" y="658888"/>
                </a:lnTo>
                <a:lnTo>
                  <a:pt x="156171" y="658888"/>
                </a:lnTo>
                <a:lnTo>
                  <a:pt x="156171" y="633082"/>
                </a:lnTo>
                <a:lnTo>
                  <a:pt x="178074" y="633082"/>
                </a:lnTo>
                <a:lnTo>
                  <a:pt x="177685" y="632447"/>
                </a:lnTo>
                <a:lnTo>
                  <a:pt x="186804" y="630389"/>
                </a:lnTo>
                <a:lnTo>
                  <a:pt x="191731" y="623950"/>
                </a:lnTo>
                <a:lnTo>
                  <a:pt x="191731" y="621436"/>
                </a:lnTo>
                <a:lnTo>
                  <a:pt x="156171" y="621436"/>
                </a:lnTo>
                <a:lnTo>
                  <a:pt x="156171" y="608075"/>
                </a:lnTo>
                <a:lnTo>
                  <a:pt x="190570" y="608075"/>
                </a:lnTo>
                <a:lnTo>
                  <a:pt x="190376" y="606980"/>
                </a:lnTo>
                <a:lnTo>
                  <a:pt x="186402" y="601162"/>
                </a:lnTo>
                <a:lnTo>
                  <a:pt x="179950" y="597460"/>
                </a:lnTo>
                <a:lnTo>
                  <a:pt x="171157" y="596163"/>
                </a:lnTo>
                <a:close/>
              </a:path>
              <a:path w="1926589" h="774064">
                <a:moveTo>
                  <a:pt x="178074" y="633082"/>
                </a:moveTo>
                <a:lnTo>
                  <a:pt x="163804" y="633082"/>
                </a:lnTo>
                <a:lnTo>
                  <a:pt x="179539" y="658888"/>
                </a:lnTo>
                <a:lnTo>
                  <a:pt x="193878" y="658888"/>
                </a:lnTo>
                <a:lnTo>
                  <a:pt x="178074" y="633082"/>
                </a:lnTo>
                <a:close/>
              </a:path>
              <a:path w="1926589" h="774064">
                <a:moveTo>
                  <a:pt x="190570" y="608075"/>
                </a:moveTo>
                <a:lnTo>
                  <a:pt x="176187" y="608075"/>
                </a:lnTo>
                <a:lnTo>
                  <a:pt x="179260" y="610412"/>
                </a:lnTo>
                <a:lnTo>
                  <a:pt x="179260" y="619099"/>
                </a:lnTo>
                <a:lnTo>
                  <a:pt x="176187" y="621436"/>
                </a:lnTo>
                <a:lnTo>
                  <a:pt x="191731" y="621436"/>
                </a:lnTo>
                <a:lnTo>
                  <a:pt x="191731" y="614629"/>
                </a:lnTo>
                <a:lnTo>
                  <a:pt x="190570" y="608075"/>
                </a:lnTo>
                <a:close/>
              </a:path>
              <a:path w="1926589" h="774064">
                <a:moveTo>
                  <a:pt x="171538" y="706907"/>
                </a:moveTo>
                <a:lnTo>
                  <a:pt x="146951" y="706907"/>
                </a:lnTo>
                <a:lnTo>
                  <a:pt x="146951" y="769632"/>
                </a:lnTo>
                <a:lnTo>
                  <a:pt x="171538" y="769632"/>
                </a:lnTo>
                <a:lnTo>
                  <a:pt x="181974" y="767961"/>
                </a:lnTo>
                <a:lnTo>
                  <a:pt x="189688" y="763241"/>
                </a:lnTo>
                <a:lnTo>
                  <a:pt x="193294" y="757720"/>
                </a:lnTo>
                <a:lnTo>
                  <a:pt x="159435" y="757720"/>
                </a:lnTo>
                <a:lnTo>
                  <a:pt x="159435" y="718832"/>
                </a:lnTo>
                <a:lnTo>
                  <a:pt x="193296" y="718832"/>
                </a:lnTo>
                <a:lnTo>
                  <a:pt x="189688" y="713305"/>
                </a:lnTo>
                <a:lnTo>
                  <a:pt x="181974" y="708581"/>
                </a:lnTo>
                <a:lnTo>
                  <a:pt x="171538" y="706907"/>
                </a:lnTo>
                <a:close/>
              </a:path>
              <a:path w="1926589" h="774064">
                <a:moveTo>
                  <a:pt x="193296" y="718832"/>
                </a:moveTo>
                <a:lnTo>
                  <a:pt x="178333" y="718832"/>
                </a:lnTo>
                <a:lnTo>
                  <a:pt x="183642" y="722858"/>
                </a:lnTo>
                <a:lnTo>
                  <a:pt x="183642" y="753681"/>
                </a:lnTo>
                <a:lnTo>
                  <a:pt x="178333" y="757720"/>
                </a:lnTo>
                <a:lnTo>
                  <a:pt x="193294" y="757720"/>
                </a:lnTo>
                <a:lnTo>
                  <a:pt x="194472" y="755916"/>
                </a:lnTo>
                <a:lnTo>
                  <a:pt x="196113" y="746429"/>
                </a:lnTo>
                <a:lnTo>
                  <a:pt x="196113" y="730122"/>
                </a:lnTo>
                <a:lnTo>
                  <a:pt x="194472" y="720634"/>
                </a:lnTo>
                <a:lnTo>
                  <a:pt x="193296" y="718832"/>
                </a:lnTo>
                <a:close/>
              </a:path>
              <a:path w="1926589" h="774064">
                <a:moveTo>
                  <a:pt x="245452" y="582358"/>
                </a:moveTo>
                <a:lnTo>
                  <a:pt x="229260" y="582358"/>
                </a:lnTo>
                <a:lnTo>
                  <a:pt x="222275" y="592137"/>
                </a:lnTo>
                <a:lnTo>
                  <a:pt x="233540" y="592137"/>
                </a:lnTo>
                <a:lnTo>
                  <a:pt x="245452" y="582358"/>
                </a:lnTo>
                <a:close/>
              </a:path>
              <a:path w="1926589" h="774064">
                <a:moveTo>
                  <a:pt x="249834" y="596163"/>
                </a:moveTo>
                <a:lnTo>
                  <a:pt x="210172" y="596163"/>
                </a:lnTo>
                <a:lnTo>
                  <a:pt x="210172" y="658888"/>
                </a:lnTo>
                <a:lnTo>
                  <a:pt x="249834" y="658888"/>
                </a:lnTo>
                <a:lnTo>
                  <a:pt x="249834" y="646963"/>
                </a:lnTo>
                <a:lnTo>
                  <a:pt x="222643" y="646963"/>
                </a:lnTo>
                <a:lnTo>
                  <a:pt x="222643" y="633171"/>
                </a:lnTo>
                <a:lnTo>
                  <a:pt x="249834" y="633171"/>
                </a:lnTo>
                <a:lnTo>
                  <a:pt x="249834" y="621258"/>
                </a:lnTo>
                <a:lnTo>
                  <a:pt x="222643" y="621258"/>
                </a:lnTo>
                <a:lnTo>
                  <a:pt x="222643" y="608075"/>
                </a:lnTo>
                <a:lnTo>
                  <a:pt x="249834" y="608075"/>
                </a:lnTo>
                <a:lnTo>
                  <a:pt x="249834" y="596163"/>
                </a:lnTo>
                <a:close/>
              </a:path>
              <a:path w="1926589" h="774064">
                <a:moveTo>
                  <a:pt x="228320" y="706907"/>
                </a:moveTo>
                <a:lnTo>
                  <a:pt x="213423" y="706907"/>
                </a:lnTo>
                <a:lnTo>
                  <a:pt x="213423" y="721245"/>
                </a:lnTo>
                <a:lnTo>
                  <a:pt x="219570" y="721245"/>
                </a:lnTo>
                <a:lnTo>
                  <a:pt x="215569" y="731469"/>
                </a:lnTo>
                <a:lnTo>
                  <a:pt x="224320" y="731469"/>
                </a:lnTo>
                <a:lnTo>
                  <a:pt x="228320" y="721245"/>
                </a:lnTo>
                <a:lnTo>
                  <a:pt x="228320" y="706907"/>
                </a:lnTo>
                <a:close/>
              </a:path>
              <a:path w="1926589" h="774064">
                <a:moveTo>
                  <a:pt x="269570" y="706907"/>
                </a:moveTo>
                <a:lnTo>
                  <a:pt x="257644" y="706907"/>
                </a:lnTo>
                <a:lnTo>
                  <a:pt x="234378" y="769632"/>
                </a:lnTo>
                <a:lnTo>
                  <a:pt x="247408" y="769632"/>
                </a:lnTo>
                <a:lnTo>
                  <a:pt x="252069" y="757008"/>
                </a:lnTo>
                <a:lnTo>
                  <a:pt x="288154" y="757008"/>
                </a:lnTo>
                <a:lnTo>
                  <a:pt x="283933" y="745629"/>
                </a:lnTo>
                <a:lnTo>
                  <a:pt x="256349" y="745629"/>
                </a:lnTo>
                <a:lnTo>
                  <a:pt x="263601" y="725284"/>
                </a:lnTo>
                <a:lnTo>
                  <a:pt x="276386" y="725284"/>
                </a:lnTo>
                <a:lnTo>
                  <a:pt x="269570" y="706907"/>
                </a:lnTo>
                <a:close/>
              </a:path>
              <a:path w="1926589" h="774064">
                <a:moveTo>
                  <a:pt x="288154" y="757008"/>
                </a:moveTo>
                <a:lnTo>
                  <a:pt x="275145" y="757008"/>
                </a:lnTo>
                <a:lnTo>
                  <a:pt x="279806" y="769632"/>
                </a:lnTo>
                <a:lnTo>
                  <a:pt x="292836" y="769632"/>
                </a:lnTo>
                <a:lnTo>
                  <a:pt x="288154" y="757008"/>
                </a:lnTo>
                <a:close/>
              </a:path>
              <a:path w="1926589" h="774064">
                <a:moveTo>
                  <a:pt x="276386" y="725284"/>
                </a:moveTo>
                <a:lnTo>
                  <a:pt x="263601" y="725284"/>
                </a:lnTo>
                <a:lnTo>
                  <a:pt x="270865" y="745629"/>
                </a:lnTo>
                <a:lnTo>
                  <a:pt x="283933" y="745629"/>
                </a:lnTo>
                <a:lnTo>
                  <a:pt x="276386" y="725284"/>
                </a:lnTo>
                <a:close/>
              </a:path>
              <a:path w="1926589" h="774064">
                <a:moveTo>
                  <a:pt x="278130" y="639089"/>
                </a:moveTo>
                <a:lnTo>
                  <a:pt x="265277" y="639089"/>
                </a:lnTo>
                <a:lnTo>
                  <a:pt x="267320" y="647574"/>
                </a:lnTo>
                <a:lnTo>
                  <a:pt x="272240" y="654107"/>
                </a:lnTo>
                <a:lnTo>
                  <a:pt x="279707" y="658306"/>
                </a:lnTo>
                <a:lnTo>
                  <a:pt x="289394" y="659790"/>
                </a:lnTo>
                <a:lnTo>
                  <a:pt x="298766" y="658534"/>
                </a:lnTo>
                <a:lnTo>
                  <a:pt x="305590" y="654924"/>
                </a:lnTo>
                <a:lnTo>
                  <a:pt x="309761" y="649198"/>
                </a:lnTo>
                <a:lnTo>
                  <a:pt x="310009" y="647865"/>
                </a:lnTo>
                <a:lnTo>
                  <a:pt x="283159" y="647865"/>
                </a:lnTo>
                <a:lnTo>
                  <a:pt x="278879" y="644372"/>
                </a:lnTo>
                <a:lnTo>
                  <a:pt x="278130" y="639089"/>
                </a:lnTo>
                <a:close/>
              </a:path>
              <a:path w="1926589" h="774064">
                <a:moveTo>
                  <a:pt x="287718" y="595274"/>
                </a:moveTo>
                <a:lnTo>
                  <a:pt x="266115" y="622769"/>
                </a:lnTo>
                <a:lnTo>
                  <a:pt x="271056" y="629500"/>
                </a:lnTo>
                <a:lnTo>
                  <a:pt x="296557" y="636130"/>
                </a:lnTo>
                <a:lnTo>
                  <a:pt x="298704" y="638098"/>
                </a:lnTo>
                <a:lnTo>
                  <a:pt x="298704" y="645896"/>
                </a:lnTo>
                <a:lnTo>
                  <a:pt x="294894" y="647865"/>
                </a:lnTo>
                <a:lnTo>
                  <a:pt x="310009" y="647865"/>
                </a:lnTo>
                <a:lnTo>
                  <a:pt x="311175" y="641591"/>
                </a:lnTo>
                <a:lnTo>
                  <a:pt x="311175" y="631024"/>
                </a:lnTo>
                <a:lnTo>
                  <a:pt x="305777" y="625106"/>
                </a:lnTo>
                <a:lnTo>
                  <a:pt x="281571" y="618832"/>
                </a:lnTo>
                <a:lnTo>
                  <a:pt x="278599" y="617219"/>
                </a:lnTo>
                <a:lnTo>
                  <a:pt x="278599" y="609155"/>
                </a:lnTo>
                <a:lnTo>
                  <a:pt x="282321" y="607186"/>
                </a:lnTo>
                <a:lnTo>
                  <a:pt x="308350" y="607186"/>
                </a:lnTo>
                <a:lnTo>
                  <a:pt x="307971" y="605968"/>
                </a:lnTo>
                <a:lnTo>
                  <a:pt x="303345" y="600278"/>
                </a:lnTo>
                <a:lnTo>
                  <a:pt x="296539" y="596588"/>
                </a:lnTo>
                <a:lnTo>
                  <a:pt x="287718" y="595274"/>
                </a:lnTo>
                <a:close/>
              </a:path>
              <a:path w="1926589" h="774064">
                <a:moveTo>
                  <a:pt x="308350" y="607186"/>
                </a:moveTo>
                <a:lnTo>
                  <a:pt x="291719" y="607186"/>
                </a:lnTo>
                <a:lnTo>
                  <a:pt x="296278" y="609066"/>
                </a:lnTo>
                <a:lnTo>
                  <a:pt x="297395" y="613282"/>
                </a:lnTo>
                <a:lnTo>
                  <a:pt x="310248" y="613282"/>
                </a:lnTo>
                <a:lnTo>
                  <a:pt x="308350" y="607186"/>
                </a:lnTo>
                <a:close/>
              </a:path>
              <a:path w="1926589" h="774064">
                <a:moveTo>
                  <a:pt x="329514" y="706018"/>
                </a:moveTo>
                <a:lnTo>
                  <a:pt x="319078" y="707691"/>
                </a:lnTo>
                <a:lnTo>
                  <a:pt x="311364" y="712414"/>
                </a:lnTo>
                <a:lnTo>
                  <a:pt x="306580" y="719739"/>
                </a:lnTo>
                <a:lnTo>
                  <a:pt x="304939" y="729221"/>
                </a:lnTo>
                <a:lnTo>
                  <a:pt x="304939" y="747318"/>
                </a:lnTo>
                <a:lnTo>
                  <a:pt x="306580" y="756807"/>
                </a:lnTo>
                <a:lnTo>
                  <a:pt x="311364" y="764136"/>
                </a:lnTo>
                <a:lnTo>
                  <a:pt x="319078" y="768860"/>
                </a:lnTo>
                <a:lnTo>
                  <a:pt x="329514" y="770534"/>
                </a:lnTo>
                <a:lnTo>
                  <a:pt x="339679" y="768969"/>
                </a:lnTo>
                <a:lnTo>
                  <a:pt x="347289" y="764538"/>
                </a:lnTo>
                <a:lnTo>
                  <a:pt x="351464" y="758621"/>
                </a:lnTo>
                <a:lnTo>
                  <a:pt x="322719" y="758621"/>
                </a:lnTo>
                <a:lnTo>
                  <a:pt x="317411" y="754583"/>
                </a:lnTo>
                <a:lnTo>
                  <a:pt x="317411" y="721969"/>
                </a:lnTo>
                <a:lnTo>
                  <a:pt x="322719" y="717930"/>
                </a:lnTo>
                <a:lnTo>
                  <a:pt x="351467" y="717930"/>
                </a:lnTo>
                <a:lnTo>
                  <a:pt x="347289" y="712009"/>
                </a:lnTo>
                <a:lnTo>
                  <a:pt x="339679" y="707581"/>
                </a:lnTo>
                <a:lnTo>
                  <a:pt x="329514" y="706018"/>
                </a:lnTo>
                <a:close/>
              </a:path>
              <a:path w="1926589" h="774064">
                <a:moveTo>
                  <a:pt x="354101" y="748664"/>
                </a:moveTo>
                <a:lnTo>
                  <a:pt x="341528" y="748664"/>
                </a:lnTo>
                <a:lnTo>
                  <a:pt x="340880" y="755116"/>
                </a:lnTo>
                <a:lnTo>
                  <a:pt x="335851" y="758621"/>
                </a:lnTo>
                <a:lnTo>
                  <a:pt x="351464" y="758621"/>
                </a:lnTo>
                <a:lnTo>
                  <a:pt x="352158" y="757638"/>
                </a:lnTo>
                <a:lnTo>
                  <a:pt x="354101" y="748664"/>
                </a:lnTo>
                <a:close/>
              </a:path>
              <a:path w="1926589" h="774064">
                <a:moveTo>
                  <a:pt x="351467" y="717930"/>
                </a:moveTo>
                <a:lnTo>
                  <a:pt x="335851" y="717930"/>
                </a:lnTo>
                <a:lnTo>
                  <a:pt x="340880" y="721512"/>
                </a:lnTo>
                <a:lnTo>
                  <a:pt x="341528" y="727887"/>
                </a:lnTo>
                <a:lnTo>
                  <a:pt x="354101" y="727887"/>
                </a:lnTo>
                <a:lnTo>
                  <a:pt x="352158" y="718909"/>
                </a:lnTo>
                <a:lnTo>
                  <a:pt x="351467" y="717930"/>
                </a:lnTo>
                <a:close/>
              </a:path>
              <a:path w="1926589" h="774064">
                <a:moveTo>
                  <a:pt x="368338" y="596163"/>
                </a:moveTo>
                <a:lnTo>
                  <a:pt x="328676" y="596163"/>
                </a:lnTo>
                <a:lnTo>
                  <a:pt x="328676" y="658888"/>
                </a:lnTo>
                <a:lnTo>
                  <a:pt x="368338" y="658888"/>
                </a:lnTo>
                <a:lnTo>
                  <a:pt x="368338" y="646963"/>
                </a:lnTo>
                <a:lnTo>
                  <a:pt x="341160" y="646963"/>
                </a:lnTo>
                <a:lnTo>
                  <a:pt x="341160" y="633171"/>
                </a:lnTo>
                <a:lnTo>
                  <a:pt x="368338" y="633171"/>
                </a:lnTo>
                <a:lnTo>
                  <a:pt x="368338" y="621258"/>
                </a:lnTo>
                <a:lnTo>
                  <a:pt x="341160" y="621258"/>
                </a:lnTo>
                <a:lnTo>
                  <a:pt x="341160" y="608075"/>
                </a:lnTo>
                <a:lnTo>
                  <a:pt x="368338" y="608075"/>
                </a:lnTo>
                <a:lnTo>
                  <a:pt x="368338" y="596163"/>
                </a:lnTo>
                <a:close/>
              </a:path>
              <a:path w="1926589" h="774064">
                <a:moveTo>
                  <a:pt x="394868" y="706018"/>
                </a:moveTo>
                <a:lnTo>
                  <a:pt x="384433" y="707691"/>
                </a:lnTo>
                <a:lnTo>
                  <a:pt x="376718" y="712414"/>
                </a:lnTo>
                <a:lnTo>
                  <a:pt x="371935" y="719739"/>
                </a:lnTo>
                <a:lnTo>
                  <a:pt x="370293" y="729221"/>
                </a:lnTo>
                <a:lnTo>
                  <a:pt x="370293" y="747318"/>
                </a:lnTo>
                <a:lnTo>
                  <a:pt x="371935" y="756807"/>
                </a:lnTo>
                <a:lnTo>
                  <a:pt x="376718" y="764136"/>
                </a:lnTo>
                <a:lnTo>
                  <a:pt x="384433" y="768860"/>
                </a:lnTo>
                <a:lnTo>
                  <a:pt x="394868" y="770534"/>
                </a:lnTo>
                <a:lnTo>
                  <a:pt x="405032" y="768969"/>
                </a:lnTo>
                <a:lnTo>
                  <a:pt x="412637" y="764538"/>
                </a:lnTo>
                <a:lnTo>
                  <a:pt x="416808" y="758621"/>
                </a:lnTo>
                <a:lnTo>
                  <a:pt x="388073" y="758621"/>
                </a:lnTo>
                <a:lnTo>
                  <a:pt x="382765" y="754583"/>
                </a:lnTo>
                <a:lnTo>
                  <a:pt x="382765" y="721969"/>
                </a:lnTo>
                <a:lnTo>
                  <a:pt x="388073" y="717930"/>
                </a:lnTo>
                <a:lnTo>
                  <a:pt x="416811" y="717930"/>
                </a:lnTo>
                <a:lnTo>
                  <a:pt x="412637" y="712009"/>
                </a:lnTo>
                <a:lnTo>
                  <a:pt x="405032" y="707581"/>
                </a:lnTo>
                <a:lnTo>
                  <a:pt x="394868" y="706018"/>
                </a:lnTo>
                <a:close/>
              </a:path>
              <a:path w="1926589" h="774064">
                <a:moveTo>
                  <a:pt x="419442" y="748664"/>
                </a:moveTo>
                <a:lnTo>
                  <a:pt x="406882" y="748664"/>
                </a:lnTo>
                <a:lnTo>
                  <a:pt x="406234" y="755116"/>
                </a:lnTo>
                <a:lnTo>
                  <a:pt x="401205" y="758621"/>
                </a:lnTo>
                <a:lnTo>
                  <a:pt x="416808" y="758621"/>
                </a:lnTo>
                <a:lnTo>
                  <a:pt x="417501" y="757638"/>
                </a:lnTo>
                <a:lnTo>
                  <a:pt x="419442" y="748664"/>
                </a:lnTo>
                <a:close/>
              </a:path>
              <a:path w="1926589" h="774064">
                <a:moveTo>
                  <a:pt x="416811" y="717930"/>
                </a:moveTo>
                <a:lnTo>
                  <a:pt x="401205" y="717930"/>
                </a:lnTo>
                <a:lnTo>
                  <a:pt x="406234" y="721512"/>
                </a:lnTo>
                <a:lnTo>
                  <a:pt x="406882" y="727887"/>
                </a:lnTo>
                <a:lnTo>
                  <a:pt x="419442" y="727887"/>
                </a:lnTo>
                <a:lnTo>
                  <a:pt x="417501" y="718909"/>
                </a:lnTo>
                <a:lnTo>
                  <a:pt x="416811" y="717930"/>
                </a:lnTo>
                <a:close/>
              </a:path>
              <a:path w="1926589" h="774064">
                <a:moveTo>
                  <a:pt x="416928" y="596163"/>
                </a:moveTo>
                <a:lnTo>
                  <a:pt x="405015" y="596163"/>
                </a:lnTo>
                <a:lnTo>
                  <a:pt x="381736" y="658888"/>
                </a:lnTo>
                <a:lnTo>
                  <a:pt x="394779" y="658888"/>
                </a:lnTo>
                <a:lnTo>
                  <a:pt x="399427" y="646252"/>
                </a:lnTo>
                <a:lnTo>
                  <a:pt x="435517" y="646252"/>
                </a:lnTo>
                <a:lnTo>
                  <a:pt x="431294" y="634872"/>
                </a:lnTo>
                <a:lnTo>
                  <a:pt x="403707" y="634872"/>
                </a:lnTo>
                <a:lnTo>
                  <a:pt x="410972" y="614527"/>
                </a:lnTo>
                <a:lnTo>
                  <a:pt x="423743" y="614527"/>
                </a:lnTo>
                <a:lnTo>
                  <a:pt x="416928" y="596163"/>
                </a:lnTo>
                <a:close/>
              </a:path>
              <a:path w="1926589" h="774064">
                <a:moveTo>
                  <a:pt x="435517" y="646252"/>
                </a:moveTo>
                <a:lnTo>
                  <a:pt x="422516" y="646252"/>
                </a:lnTo>
                <a:lnTo>
                  <a:pt x="427177" y="658888"/>
                </a:lnTo>
                <a:lnTo>
                  <a:pt x="440207" y="658888"/>
                </a:lnTo>
                <a:lnTo>
                  <a:pt x="435517" y="646252"/>
                </a:lnTo>
                <a:close/>
              </a:path>
              <a:path w="1926589" h="774064">
                <a:moveTo>
                  <a:pt x="423743" y="614527"/>
                </a:moveTo>
                <a:lnTo>
                  <a:pt x="410972" y="614527"/>
                </a:lnTo>
                <a:lnTo>
                  <a:pt x="418236" y="634872"/>
                </a:lnTo>
                <a:lnTo>
                  <a:pt x="431294" y="634872"/>
                </a:lnTo>
                <a:lnTo>
                  <a:pt x="423743" y="614527"/>
                </a:lnTo>
                <a:close/>
              </a:path>
              <a:path w="1926589" h="774064">
                <a:moveTo>
                  <a:pt x="460222" y="706018"/>
                </a:moveTo>
                <a:lnTo>
                  <a:pt x="449782" y="707691"/>
                </a:lnTo>
                <a:lnTo>
                  <a:pt x="442067" y="712414"/>
                </a:lnTo>
                <a:lnTo>
                  <a:pt x="437287" y="719739"/>
                </a:lnTo>
                <a:lnTo>
                  <a:pt x="435648" y="729221"/>
                </a:lnTo>
                <a:lnTo>
                  <a:pt x="435648" y="747318"/>
                </a:lnTo>
                <a:lnTo>
                  <a:pt x="437287" y="756807"/>
                </a:lnTo>
                <a:lnTo>
                  <a:pt x="442067" y="764136"/>
                </a:lnTo>
                <a:lnTo>
                  <a:pt x="449782" y="768860"/>
                </a:lnTo>
                <a:lnTo>
                  <a:pt x="460222" y="770534"/>
                </a:lnTo>
                <a:lnTo>
                  <a:pt x="470657" y="768860"/>
                </a:lnTo>
                <a:lnTo>
                  <a:pt x="478372" y="764136"/>
                </a:lnTo>
                <a:lnTo>
                  <a:pt x="481971" y="758621"/>
                </a:lnTo>
                <a:lnTo>
                  <a:pt x="453428" y="758621"/>
                </a:lnTo>
                <a:lnTo>
                  <a:pt x="448119" y="754583"/>
                </a:lnTo>
                <a:lnTo>
                  <a:pt x="448119" y="721969"/>
                </a:lnTo>
                <a:lnTo>
                  <a:pt x="453428" y="717930"/>
                </a:lnTo>
                <a:lnTo>
                  <a:pt x="481974" y="717930"/>
                </a:lnTo>
                <a:lnTo>
                  <a:pt x="478372" y="712414"/>
                </a:lnTo>
                <a:lnTo>
                  <a:pt x="470657" y="707691"/>
                </a:lnTo>
                <a:lnTo>
                  <a:pt x="460222" y="706018"/>
                </a:lnTo>
                <a:close/>
              </a:path>
              <a:path w="1926589" h="774064">
                <a:moveTo>
                  <a:pt x="481974" y="717930"/>
                </a:moveTo>
                <a:lnTo>
                  <a:pt x="467017" y="717930"/>
                </a:lnTo>
                <a:lnTo>
                  <a:pt x="472325" y="721969"/>
                </a:lnTo>
                <a:lnTo>
                  <a:pt x="472325" y="754583"/>
                </a:lnTo>
                <a:lnTo>
                  <a:pt x="467017" y="758621"/>
                </a:lnTo>
                <a:lnTo>
                  <a:pt x="481971" y="758621"/>
                </a:lnTo>
                <a:lnTo>
                  <a:pt x="483155" y="756807"/>
                </a:lnTo>
                <a:lnTo>
                  <a:pt x="484797" y="747318"/>
                </a:lnTo>
                <a:lnTo>
                  <a:pt x="484797" y="729221"/>
                </a:lnTo>
                <a:lnTo>
                  <a:pt x="483155" y="719739"/>
                </a:lnTo>
                <a:lnTo>
                  <a:pt x="481974" y="717930"/>
                </a:lnTo>
                <a:close/>
              </a:path>
              <a:path w="1926589" h="774064">
                <a:moveTo>
                  <a:pt x="465899" y="596163"/>
                </a:moveTo>
                <a:lnTo>
                  <a:pt x="453428" y="596163"/>
                </a:lnTo>
                <a:lnTo>
                  <a:pt x="453428" y="636574"/>
                </a:lnTo>
                <a:lnTo>
                  <a:pt x="455069" y="646063"/>
                </a:lnTo>
                <a:lnTo>
                  <a:pt x="459852" y="653392"/>
                </a:lnTo>
                <a:lnTo>
                  <a:pt x="467567" y="658116"/>
                </a:lnTo>
                <a:lnTo>
                  <a:pt x="478002" y="659790"/>
                </a:lnTo>
                <a:lnTo>
                  <a:pt x="488443" y="658116"/>
                </a:lnTo>
                <a:lnTo>
                  <a:pt x="496157" y="653392"/>
                </a:lnTo>
                <a:lnTo>
                  <a:pt x="499762" y="647865"/>
                </a:lnTo>
                <a:lnTo>
                  <a:pt x="471208" y="647865"/>
                </a:lnTo>
                <a:lnTo>
                  <a:pt x="465899" y="643826"/>
                </a:lnTo>
                <a:lnTo>
                  <a:pt x="465899" y="596163"/>
                </a:lnTo>
                <a:close/>
              </a:path>
              <a:path w="1926589" h="774064">
                <a:moveTo>
                  <a:pt x="502577" y="596163"/>
                </a:moveTo>
                <a:lnTo>
                  <a:pt x="490105" y="596163"/>
                </a:lnTo>
                <a:lnTo>
                  <a:pt x="490105" y="643826"/>
                </a:lnTo>
                <a:lnTo>
                  <a:pt x="484797" y="647865"/>
                </a:lnTo>
                <a:lnTo>
                  <a:pt x="499762" y="647865"/>
                </a:lnTo>
                <a:lnTo>
                  <a:pt x="500937" y="646063"/>
                </a:lnTo>
                <a:lnTo>
                  <a:pt x="502577" y="636574"/>
                </a:lnTo>
                <a:lnTo>
                  <a:pt x="502577" y="596163"/>
                </a:lnTo>
                <a:close/>
              </a:path>
              <a:path w="1926589" h="774064">
                <a:moveTo>
                  <a:pt x="516356" y="706907"/>
                </a:moveTo>
                <a:lnTo>
                  <a:pt x="503885" y="706907"/>
                </a:lnTo>
                <a:lnTo>
                  <a:pt x="503885" y="769632"/>
                </a:lnTo>
                <a:lnTo>
                  <a:pt x="516267" y="769632"/>
                </a:lnTo>
                <a:lnTo>
                  <a:pt x="516267" y="730211"/>
                </a:lnTo>
                <a:lnTo>
                  <a:pt x="527990" y="730211"/>
                </a:lnTo>
                <a:lnTo>
                  <a:pt x="516356" y="706907"/>
                </a:lnTo>
                <a:close/>
              </a:path>
              <a:path w="1926589" h="774064">
                <a:moveTo>
                  <a:pt x="561047" y="730211"/>
                </a:moveTo>
                <a:lnTo>
                  <a:pt x="548665" y="730211"/>
                </a:lnTo>
                <a:lnTo>
                  <a:pt x="548665" y="769632"/>
                </a:lnTo>
                <a:lnTo>
                  <a:pt x="561047" y="769632"/>
                </a:lnTo>
                <a:lnTo>
                  <a:pt x="561047" y="730211"/>
                </a:lnTo>
                <a:close/>
              </a:path>
              <a:path w="1926589" h="774064">
                <a:moveTo>
                  <a:pt x="527990" y="730211"/>
                </a:moveTo>
                <a:lnTo>
                  <a:pt x="516267" y="730211"/>
                </a:lnTo>
                <a:lnTo>
                  <a:pt x="527532" y="752792"/>
                </a:lnTo>
                <a:lnTo>
                  <a:pt x="537400" y="752792"/>
                </a:lnTo>
                <a:lnTo>
                  <a:pt x="544198" y="739165"/>
                </a:lnTo>
                <a:lnTo>
                  <a:pt x="532460" y="739165"/>
                </a:lnTo>
                <a:lnTo>
                  <a:pt x="527990" y="730211"/>
                </a:lnTo>
                <a:close/>
              </a:path>
              <a:path w="1926589" h="774064">
                <a:moveTo>
                  <a:pt x="561047" y="706907"/>
                </a:moveTo>
                <a:lnTo>
                  <a:pt x="548576" y="706907"/>
                </a:lnTo>
                <a:lnTo>
                  <a:pt x="532460" y="739165"/>
                </a:lnTo>
                <a:lnTo>
                  <a:pt x="544198" y="739165"/>
                </a:lnTo>
                <a:lnTo>
                  <a:pt x="548665" y="730211"/>
                </a:lnTo>
                <a:lnTo>
                  <a:pt x="561047" y="730211"/>
                </a:lnTo>
                <a:lnTo>
                  <a:pt x="561047" y="706907"/>
                </a:lnTo>
                <a:close/>
              </a:path>
              <a:path w="1926589" h="774064">
                <a:moveTo>
                  <a:pt x="575843" y="596163"/>
                </a:moveTo>
                <a:lnTo>
                  <a:pt x="551268" y="596163"/>
                </a:lnTo>
                <a:lnTo>
                  <a:pt x="551268" y="658888"/>
                </a:lnTo>
                <a:lnTo>
                  <a:pt x="575843" y="658888"/>
                </a:lnTo>
                <a:lnTo>
                  <a:pt x="586283" y="657215"/>
                </a:lnTo>
                <a:lnTo>
                  <a:pt x="593998" y="652491"/>
                </a:lnTo>
                <a:lnTo>
                  <a:pt x="597603" y="646963"/>
                </a:lnTo>
                <a:lnTo>
                  <a:pt x="563740" y="646963"/>
                </a:lnTo>
                <a:lnTo>
                  <a:pt x="563740" y="608075"/>
                </a:lnTo>
                <a:lnTo>
                  <a:pt x="597598" y="608075"/>
                </a:lnTo>
                <a:lnTo>
                  <a:pt x="593998" y="602559"/>
                </a:lnTo>
                <a:lnTo>
                  <a:pt x="586283" y="597836"/>
                </a:lnTo>
                <a:lnTo>
                  <a:pt x="575843" y="596163"/>
                </a:lnTo>
                <a:close/>
              </a:path>
              <a:path w="1926589" h="774064">
                <a:moveTo>
                  <a:pt x="597598" y="608075"/>
                </a:moveTo>
                <a:lnTo>
                  <a:pt x="582637" y="608075"/>
                </a:lnTo>
                <a:lnTo>
                  <a:pt x="587946" y="612114"/>
                </a:lnTo>
                <a:lnTo>
                  <a:pt x="587946" y="642937"/>
                </a:lnTo>
                <a:lnTo>
                  <a:pt x="582637" y="646963"/>
                </a:lnTo>
                <a:lnTo>
                  <a:pt x="597603" y="646963"/>
                </a:lnTo>
                <a:lnTo>
                  <a:pt x="598778" y="645161"/>
                </a:lnTo>
                <a:lnTo>
                  <a:pt x="600417" y="635673"/>
                </a:lnTo>
                <a:lnTo>
                  <a:pt x="600417" y="619366"/>
                </a:lnTo>
                <a:lnTo>
                  <a:pt x="598778" y="609884"/>
                </a:lnTo>
                <a:lnTo>
                  <a:pt x="597598" y="608075"/>
                </a:lnTo>
                <a:close/>
              </a:path>
              <a:path w="1926589" h="774064">
                <a:moveTo>
                  <a:pt x="608711" y="706907"/>
                </a:moveTo>
                <a:lnTo>
                  <a:pt x="582079" y="706907"/>
                </a:lnTo>
                <a:lnTo>
                  <a:pt x="582079" y="769632"/>
                </a:lnTo>
                <a:lnTo>
                  <a:pt x="594563" y="769632"/>
                </a:lnTo>
                <a:lnTo>
                  <a:pt x="594563" y="750366"/>
                </a:lnTo>
                <a:lnTo>
                  <a:pt x="608711" y="750366"/>
                </a:lnTo>
                <a:lnTo>
                  <a:pt x="618751" y="748565"/>
                </a:lnTo>
                <a:lnTo>
                  <a:pt x="625771" y="743750"/>
                </a:lnTo>
                <a:lnTo>
                  <a:pt x="628913" y="738454"/>
                </a:lnTo>
                <a:lnTo>
                  <a:pt x="594563" y="738454"/>
                </a:lnTo>
                <a:lnTo>
                  <a:pt x="594563" y="718832"/>
                </a:lnTo>
                <a:lnTo>
                  <a:pt x="628977" y="718832"/>
                </a:lnTo>
                <a:lnTo>
                  <a:pt x="625771" y="713452"/>
                </a:lnTo>
                <a:lnTo>
                  <a:pt x="618751" y="708684"/>
                </a:lnTo>
                <a:lnTo>
                  <a:pt x="608711" y="706907"/>
                </a:lnTo>
                <a:close/>
              </a:path>
              <a:path w="1926589" h="774064">
                <a:moveTo>
                  <a:pt x="628977" y="718832"/>
                </a:moveTo>
                <a:lnTo>
                  <a:pt x="615594" y="718832"/>
                </a:lnTo>
                <a:lnTo>
                  <a:pt x="618769" y="723760"/>
                </a:lnTo>
                <a:lnTo>
                  <a:pt x="618769" y="733437"/>
                </a:lnTo>
                <a:lnTo>
                  <a:pt x="615594" y="738454"/>
                </a:lnTo>
                <a:lnTo>
                  <a:pt x="628913" y="738454"/>
                </a:lnTo>
                <a:lnTo>
                  <a:pt x="629894" y="736800"/>
                </a:lnTo>
                <a:lnTo>
                  <a:pt x="631240" y="728598"/>
                </a:lnTo>
                <a:lnTo>
                  <a:pt x="629894" y="720371"/>
                </a:lnTo>
                <a:lnTo>
                  <a:pt x="628977" y="718832"/>
                </a:lnTo>
                <a:close/>
              </a:path>
              <a:path w="1926589" h="774064">
                <a:moveTo>
                  <a:pt x="671918" y="706907"/>
                </a:moveTo>
                <a:lnTo>
                  <a:pt x="660006" y="706907"/>
                </a:lnTo>
                <a:lnTo>
                  <a:pt x="636739" y="769632"/>
                </a:lnTo>
                <a:lnTo>
                  <a:pt x="649770" y="769632"/>
                </a:lnTo>
                <a:lnTo>
                  <a:pt x="654418" y="757008"/>
                </a:lnTo>
                <a:lnTo>
                  <a:pt x="690512" y="757008"/>
                </a:lnTo>
                <a:lnTo>
                  <a:pt x="686289" y="745629"/>
                </a:lnTo>
                <a:lnTo>
                  <a:pt x="658698" y="745629"/>
                </a:lnTo>
                <a:lnTo>
                  <a:pt x="665962" y="725284"/>
                </a:lnTo>
                <a:lnTo>
                  <a:pt x="678739" y="725284"/>
                </a:lnTo>
                <a:lnTo>
                  <a:pt x="671918" y="706907"/>
                </a:lnTo>
                <a:close/>
              </a:path>
              <a:path w="1926589" h="774064">
                <a:moveTo>
                  <a:pt x="690512" y="757008"/>
                </a:moveTo>
                <a:lnTo>
                  <a:pt x="677506" y="757008"/>
                </a:lnTo>
                <a:lnTo>
                  <a:pt x="682155" y="769632"/>
                </a:lnTo>
                <a:lnTo>
                  <a:pt x="695198" y="769632"/>
                </a:lnTo>
                <a:lnTo>
                  <a:pt x="690512" y="757008"/>
                </a:lnTo>
                <a:close/>
              </a:path>
              <a:path w="1926589" h="774064">
                <a:moveTo>
                  <a:pt x="678739" y="725284"/>
                </a:moveTo>
                <a:lnTo>
                  <a:pt x="665962" y="725284"/>
                </a:lnTo>
                <a:lnTo>
                  <a:pt x="673227" y="745629"/>
                </a:lnTo>
                <a:lnTo>
                  <a:pt x="686289" y="745629"/>
                </a:lnTo>
                <a:lnTo>
                  <a:pt x="678739" y="725284"/>
                </a:lnTo>
                <a:close/>
              </a:path>
              <a:path w="1926589" h="774064">
                <a:moveTo>
                  <a:pt x="729830" y="595274"/>
                </a:moveTo>
                <a:lnTo>
                  <a:pt x="719388" y="596946"/>
                </a:lnTo>
                <a:lnTo>
                  <a:pt x="711669" y="601665"/>
                </a:lnTo>
                <a:lnTo>
                  <a:pt x="706885" y="608990"/>
                </a:lnTo>
                <a:lnTo>
                  <a:pt x="705243" y="618477"/>
                </a:lnTo>
                <a:lnTo>
                  <a:pt x="705243" y="636574"/>
                </a:lnTo>
                <a:lnTo>
                  <a:pt x="706885" y="646063"/>
                </a:lnTo>
                <a:lnTo>
                  <a:pt x="711669" y="653392"/>
                </a:lnTo>
                <a:lnTo>
                  <a:pt x="719388" y="658116"/>
                </a:lnTo>
                <a:lnTo>
                  <a:pt x="729830" y="659790"/>
                </a:lnTo>
                <a:lnTo>
                  <a:pt x="739989" y="658225"/>
                </a:lnTo>
                <a:lnTo>
                  <a:pt x="747595" y="653794"/>
                </a:lnTo>
                <a:lnTo>
                  <a:pt x="751777" y="647865"/>
                </a:lnTo>
                <a:lnTo>
                  <a:pt x="723036" y="647865"/>
                </a:lnTo>
                <a:lnTo>
                  <a:pt x="717727" y="643826"/>
                </a:lnTo>
                <a:lnTo>
                  <a:pt x="717727" y="611212"/>
                </a:lnTo>
                <a:lnTo>
                  <a:pt x="723036" y="607186"/>
                </a:lnTo>
                <a:lnTo>
                  <a:pt x="751775" y="607186"/>
                </a:lnTo>
                <a:lnTo>
                  <a:pt x="747595" y="601264"/>
                </a:lnTo>
                <a:lnTo>
                  <a:pt x="739989" y="596837"/>
                </a:lnTo>
                <a:lnTo>
                  <a:pt x="729830" y="595274"/>
                </a:lnTo>
                <a:close/>
              </a:path>
              <a:path w="1926589" h="774064">
                <a:moveTo>
                  <a:pt x="754405" y="637920"/>
                </a:moveTo>
                <a:lnTo>
                  <a:pt x="741832" y="637920"/>
                </a:lnTo>
                <a:lnTo>
                  <a:pt x="741184" y="644372"/>
                </a:lnTo>
                <a:lnTo>
                  <a:pt x="736155" y="647865"/>
                </a:lnTo>
                <a:lnTo>
                  <a:pt x="751777" y="647865"/>
                </a:lnTo>
                <a:lnTo>
                  <a:pt x="752462" y="646894"/>
                </a:lnTo>
                <a:lnTo>
                  <a:pt x="754405" y="637920"/>
                </a:lnTo>
                <a:close/>
              </a:path>
              <a:path w="1926589" h="774064">
                <a:moveTo>
                  <a:pt x="751775" y="607186"/>
                </a:moveTo>
                <a:lnTo>
                  <a:pt x="736155" y="607186"/>
                </a:lnTo>
                <a:lnTo>
                  <a:pt x="741184" y="610768"/>
                </a:lnTo>
                <a:lnTo>
                  <a:pt x="741832" y="617131"/>
                </a:lnTo>
                <a:lnTo>
                  <a:pt x="754405" y="617131"/>
                </a:lnTo>
                <a:lnTo>
                  <a:pt x="752462" y="608159"/>
                </a:lnTo>
                <a:lnTo>
                  <a:pt x="751775" y="607186"/>
                </a:lnTo>
                <a:close/>
              </a:path>
              <a:path w="1926589" h="774064">
                <a:moveTo>
                  <a:pt x="731875" y="706018"/>
                </a:moveTo>
                <a:lnTo>
                  <a:pt x="721440" y="707691"/>
                </a:lnTo>
                <a:lnTo>
                  <a:pt x="713725" y="712414"/>
                </a:lnTo>
                <a:lnTo>
                  <a:pt x="708942" y="719739"/>
                </a:lnTo>
                <a:lnTo>
                  <a:pt x="707301" y="729221"/>
                </a:lnTo>
                <a:lnTo>
                  <a:pt x="707301" y="747318"/>
                </a:lnTo>
                <a:lnTo>
                  <a:pt x="708942" y="756807"/>
                </a:lnTo>
                <a:lnTo>
                  <a:pt x="713725" y="764136"/>
                </a:lnTo>
                <a:lnTo>
                  <a:pt x="721440" y="768860"/>
                </a:lnTo>
                <a:lnTo>
                  <a:pt x="731875" y="770534"/>
                </a:lnTo>
                <a:lnTo>
                  <a:pt x="742316" y="768860"/>
                </a:lnTo>
                <a:lnTo>
                  <a:pt x="750030" y="764136"/>
                </a:lnTo>
                <a:lnTo>
                  <a:pt x="753627" y="758621"/>
                </a:lnTo>
                <a:lnTo>
                  <a:pt x="725081" y="758621"/>
                </a:lnTo>
                <a:lnTo>
                  <a:pt x="719772" y="754583"/>
                </a:lnTo>
                <a:lnTo>
                  <a:pt x="719772" y="721969"/>
                </a:lnTo>
                <a:lnTo>
                  <a:pt x="725081" y="717930"/>
                </a:lnTo>
                <a:lnTo>
                  <a:pt x="753945" y="717930"/>
                </a:lnTo>
                <a:lnTo>
                  <a:pt x="749247" y="711696"/>
                </a:lnTo>
                <a:lnTo>
                  <a:pt x="741761" y="707500"/>
                </a:lnTo>
                <a:lnTo>
                  <a:pt x="731875" y="706018"/>
                </a:lnTo>
                <a:close/>
              </a:path>
              <a:path w="1926589" h="774064">
                <a:moveTo>
                  <a:pt x="756450" y="733793"/>
                </a:moveTo>
                <a:lnTo>
                  <a:pt x="731875" y="733793"/>
                </a:lnTo>
                <a:lnTo>
                  <a:pt x="731875" y="745718"/>
                </a:lnTo>
                <a:lnTo>
                  <a:pt x="743978" y="745718"/>
                </a:lnTo>
                <a:lnTo>
                  <a:pt x="743978" y="754583"/>
                </a:lnTo>
                <a:lnTo>
                  <a:pt x="738670" y="758621"/>
                </a:lnTo>
                <a:lnTo>
                  <a:pt x="753627" y="758621"/>
                </a:lnTo>
                <a:lnTo>
                  <a:pt x="754810" y="756807"/>
                </a:lnTo>
                <a:lnTo>
                  <a:pt x="756450" y="747318"/>
                </a:lnTo>
                <a:lnTo>
                  <a:pt x="756450" y="733793"/>
                </a:lnTo>
                <a:close/>
              </a:path>
              <a:path w="1926589" h="774064">
                <a:moveTo>
                  <a:pt x="753945" y="717930"/>
                </a:moveTo>
                <a:lnTo>
                  <a:pt x="737831" y="717930"/>
                </a:lnTo>
                <a:lnTo>
                  <a:pt x="742670" y="721067"/>
                </a:lnTo>
                <a:lnTo>
                  <a:pt x="743788" y="726719"/>
                </a:lnTo>
                <a:lnTo>
                  <a:pt x="756361" y="726719"/>
                </a:lnTo>
                <a:lnTo>
                  <a:pt x="754169" y="718228"/>
                </a:lnTo>
                <a:lnTo>
                  <a:pt x="753945" y="717930"/>
                </a:lnTo>
                <a:close/>
              </a:path>
              <a:path w="1926589" h="774064">
                <a:moveTo>
                  <a:pt x="800023" y="596163"/>
                </a:moveTo>
                <a:lnTo>
                  <a:pt x="772553" y="596163"/>
                </a:lnTo>
                <a:lnTo>
                  <a:pt x="772553" y="658888"/>
                </a:lnTo>
                <a:lnTo>
                  <a:pt x="785025" y="658888"/>
                </a:lnTo>
                <a:lnTo>
                  <a:pt x="785025" y="633082"/>
                </a:lnTo>
                <a:lnTo>
                  <a:pt x="806927" y="633082"/>
                </a:lnTo>
                <a:lnTo>
                  <a:pt x="806538" y="632447"/>
                </a:lnTo>
                <a:lnTo>
                  <a:pt x="815657" y="630389"/>
                </a:lnTo>
                <a:lnTo>
                  <a:pt x="820597" y="623950"/>
                </a:lnTo>
                <a:lnTo>
                  <a:pt x="820597" y="621436"/>
                </a:lnTo>
                <a:lnTo>
                  <a:pt x="785025" y="621436"/>
                </a:lnTo>
                <a:lnTo>
                  <a:pt x="785025" y="608075"/>
                </a:lnTo>
                <a:lnTo>
                  <a:pt x="819434" y="608075"/>
                </a:lnTo>
                <a:lnTo>
                  <a:pt x="819240" y="606980"/>
                </a:lnTo>
                <a:lnTo>
                  <a:pt x="815263" y="601162"/>
                </a:lnTo>
                <a:lnTo>
                  <a:pt x="808810" y="597460"/>
                </a:lnTo>
                <a:lnTo>
                  <a:pt x="800023" y="596163"/>
                </a:lnTo>
                <a:close/>
              </a:path>
              <a:path w="1926589" h="774064">
                <a:moveTo>
                  <a:pt x="806927" y="633082"/>
                </a:moveTo>
                <a:lnTo>
                  <a:pt x="792670" y="633082"/>
                </a:lnTo>
                <a:lnTo>
                  <a:pt x="808393" y="658888"/>
                </a:lnTo>
                <a:lnTo>
                  <a:pt x="822731" y="658888"/>
                </a:lnTo>
                <a:lnTo>
                  <a:pt x="806927" y="633082"/>
                </a:lnTo>
                <a:close/>
              </a:path>
              <a:path w="1926589" h="774064">
                <a:moveTo>
                  <a:pt x="819434" y="608075"/>
                </a:moveTo>
                <a:lnTo>
                  <a:pt x="805053" y="608075"/>
                </a:lnTo>
                <a:lnTo>
                  <a:pt x="808113" y="610412"/>
                </a:lnTo>
                <a:lnTo>
                  <a:pt x="808113" y="619099"/>
                </a:lnTo>
                <a:lnTo>
                  <a:pt x="805053" y="621436"/>
                </a:lnTo>
                <a:lnTo>
                  <a:pt x="820597" y="621436"/>
                </a:lnTo>
                <a:lnTo>
                  <a:pt x="820597" y="614629"/>
                </a:lnTo>
                <a:lnTo>
                  <a:pt x="819434" y="608075"/>
                </a:lnTo>
                <a:close/>
              </a:path>
              <a:path w="1926589" h="774064">
                <a:moveTo>
                  <a:pt x="787831" y="706907"/>
                </a:moveTo>
                <a:lnTo>
                  <a:pt x="775347" y="706907"/>
                </a:lnTo>
                <a:lnTo>
                  <a:pt x="775347" y="769632"/>
                </a:lnTo>
                <a:lnTo>
                  <a:pt x="787831" y="769632"/>
                </a:lnTo>
                <a:lnTo>
                  <a:pt x="787831" y="729221"/>
                </a:lnTo>
                <a:lnTo>
                  <a:pt x="801190" y="729221"/>
                </a:lnTo>
                <a:lnTo>
                  <a:pt x="787831" y="706907"/>
                </a:lnTo>
                <a:close/>
              </a:path>
              <a:path w="1926589" h="774064">
                <a:moveTo>
                  <a:pt x="801190" y="729221"/>
                </a:moveTo>
                <a:lnTo>
                  <a:pt x="787831" y="729221"/>
                </a:lnTo>
                <a:lnTo>
                  <a:pt x="812025" y="769632"/>
                </a:lnTo>
                <a:lnTo>
                  <a:pt x="824509" y="769632"/>
                </a:lnTo>
                <a:lnTo>
                  <a:pt x="824509" y="747318"/>
                </a:lnTo>
                <a:lnTo>
                  <a:pt x="812025" y="747318"/>
                </a:lnTo>
                <a:lnTo>
                  <a:pt x="801190" y="729221"/>
                </a:lnTo>
                <a:close/>
              </a:path>
              <a:path w="1926589" h="774064">
                <a:moveTo>
                  <a:pt x="824509" y="706907"/>
                </a:moveTo>
                <a:lnTo>
                  <a:pt x="812025" y="706907"/>
                </a:lnTo>
                <a:lnTo>
                  <a:pt x="812025" y="747318"/>
                </a:lnTo>
                <a:lnTo>
                  <a:pt x="824509" y="747318"/>
                </a:lnTo>
                <a:lnTo>
                  <a:pt x="824509" y="706907"/>
                </a:lnTo>
                <a:close/>
              </a:path>
              <a:path w="1926589" h="774064">
                <a:moveTo>
                  <a:pt x="878687" y="596163"/>
                </a:moveTo>
                <a:lnTo>
                  <a:pt x="839025" y="596163"/>
                </a:lnTo>
                <a:lnTo>
                  <a:pt x="839025" y="658888"/>
                </a:lnTo>
                <a:lnTo>
                  <a:pt x="878687" y="658888"/>
                </a:lnTo>
                <a:lnTo>
                  <a:pt x="878687" y="646963"/>
                </a:lnTo>
                <a:lnTo>
                  <a:pt x="851496" y="646963"/>
                </a:lnTo>
                <a:lnTo>
                  <a:pt x="851496" y="633171"/>
                </a:lnTo>
                <a:lnTo>
                  <a:pt x="878687" y="633171"/>
                </a:lnTo>
                <a:lnTo>
                  <a:pt x="878687" y="621258"/>
                </a:lnTo>
                <a:lnTo>
                  <a:pt x="851496" y="621258"/>
                </a:lnTo>
                <a:lnTo>
                  <a:pt x="851496" y="608075"/>
                </a:lnTo>
                <a:lnTo>
                  <a:pt x="878687" y="608075"/>
                </a:lnTo>
                <a:lnTo>
                  <a:pt x="878687" y="596163"/>
                </a:lnTo>
                <a:close/>
              </a:path>
              <a:path w="1926589" h="774064">
                <a:moveTo>
                  <a:pt x="885202" y="706907"/>
                </a:moveTo>
                <a:lnTo>
                  <a:pt x="845540" y="706907"/>
                </a:lnTo>
                <a:lnTo>
                  <a:pt x="845540" y="769632"/>
                </a:lnTo>
                <a:lnTo>
                  <a:pt x="885202" y="769632"/>
                </a:lnTo>
                <a:lnTo>
                  <a:pt x="885202" y="757720"/>
                </a:lnTo>
                <a:lnTo>
                  <a:pt x="858024" y="757720"/>
                </a:lnTo>
                <a:lnTo>
                  <a:pt x="858024" y="743915"/>
                </a:lnTo>
                <a:lnTo>
                  <a:pt x="885202" y="743915"/>
                </a:lnTo>
                <a:lnTo>
                  <a:pt x="885202" y="732002"/>
                </a:lnTo>
                <a:lnTo>
                  <a:pt x="858024" y="732002"/>
                </a:lnTo>
                <a:lnTo>
                  <a:pt x="858024" y="718832"/>
                </a:lnTo>
                <a:lnTo>
                  <a:pt x="885202" y="718832"/>
                </a:lnTo>
                <a:lnTo>
                  <a:pt x="885202" y="706907"/>
                </a:lnTo>
                <a:close/>
              </a:path>
              <a:path w="1926589" h="774064">
                <a:moveTo>
                  <a:pt x="927277" y="596163"/>
                </a:moveTo>
                <a:lnTo>
                  <a:pt x="915365" y="596163"/>
                </a:lnTo>
                <a:lnTo>
                  <a:pt x="892086" y="658888"/>
                </a:lnTo>
                <a:lnTo>
                  <a:pt x="905129" y="658888"/>
                </a:lnTo>
                <a:lnTo>
                  <a:pt x="909777" y="646252"/>
                </a:lnTo>
                <a:lnTo>
                  <a:pt x="945867" y="646252"/>
                </a:lnTo>
                <a:lnTo>
                  <a:pt x="941644" y="634872"/>
                </a:lnTo>
                <a:lnTo>
                  <a:pt x="914057" y="634872"/>
                </a:lnTo>
                <a:lnTo>
                  <a:pt x="921321" y="614527"/>
                </a:lnTo>
                <a:lnTo>
                  <a:pt x="934093" y="614527"/>
                </a:lnTo>
                <a:lnTo>
                  <a:pt x="927277" y="596163"/>
                </a:lnTo>
                <a:close/>
              </a:path>
              <a:path w="1926589" h="774064">
                <a:moveTo>
                  <a:pt x="945867" y="646252"/>
                </a:moveTo>
                <a:lnTo>
                  <a:pt x="932865" y="646252"/>
                </a:lnTo>
                <a:lnTo>
                  <a:pt x="937514" y="658888"/>
                </a:lnTo>
                <a:lnTo>
                  <a:pt x="950556" y="658888"/>
                </a:lnTo>
                <a:lnTo>
                  <a:pt x="945867" y="646252"/>
                </a:lnTo>
                <a:close/>
              </a:path>
              <a:path w="1926589" h="774064">
                <a:moveTo>
                  <a:pt x="934093" y="614527"/>
                </a:moveTo>
                <a:lnTo>
                  <a:pt x="921321" y="614527"/>
                </a:lnTo>
                <a:lnTo>
                  <a:pt x="928585" y="634872"/>
                </a:lnTo>
                <a:lnTo>
                  <a:pt x="941644" y="634872"/>
                </a:lnTo>
                <a:lnTo>
                  <a:pt x="934093" y="614527"/>
                </a:lnTo>
                <a:close/>
              </a:path>
              <a:path w="1926589" h="774064">
                <a:moveTo>
                  <a:pt x="917232" y="706907"/>
                </a:moveTo>
                <a:lnTo>
                  <a:pt x="904748" y="706907"/>
                </a:lnTo>
                <a:lnTo>
                  <a:pt x="904748" y="769632"/>
                </a:lnTo>
                <a:lnTo>
                  <a:pt x="917130" y="769632"/>
                </a:lnTo>
                <a:lnTo>
                  <a:pt x="917130" y="730211"/>
                </a:lnTo>
                <a:lnTo>
                  <a:pt x="928866" y="730211"/>
                </a:lnTo>
                <a:lnTo>
                  <a:pt x="917232" y="706907"/>
                </a:lnTo>
                <a:close/>
              </a:path>
              <a:path w="1926589" h="774064">
                <a:moveTo>
                  <a:pt x="961910" y="730211"/>
                </a:moveTo>
                <a:lnTo>
                  <a:pt x="949528" y="730211"/>
                </a:lnTo>
                <a:lnTo>
                  <a:pt x="949528" y="769632"/>
                </a:lnTo>
                <a:lnTo>
                  <a:pt x="961910" y="769632"/>
                </a:lnTo>
                <a:lnTo>
                  <a:pt x="961910" y="730211"/>
                </a:lnTo>
                <a:close/>
              </a:path>
              <a:path w="1926589" h="774064">
                <a:moveTo>
                  <a:pt x="928866" y="730211"/>
                </a:moveTo>
                <a:lnTo>
                  <a:pt x="917130" y="730211"/>
                </a:lnTo>
                <a:lnTo>
                  <a:pt x="928395" y="752792"/>
                </a:lnTo>
                <a:lnTo>
                  <a:pt x="938263" y="752792"/>
                </a:lnTo>
                <a:lnTo>
                  <a:pt x="945061" y="739165"/>
                </a:lnTo>
                <a:lnTo>
                  <a:pt x="933335" y="739165"/>
                </a:lnTo>
                <a:lnTo>
                  <a:pt x="928866" y="730211"/>
                </a:lnTo>
                <a:close/>
              </a:path>
              <a:path w="1926589" h="774064">
                <a:moveTo>
                  <a:pt x="961910" y="706907"/>
                </a:moveTo>
                <a:lnTo>
                  <a:pt x="949439" y="706907"/>
                </a:lnTo>
                <a:lnTo>
                  <a:pt x="933335" y="739165"/>
                </a:lnTo>
                <a:lnTo>
                  <a:pt x="945061" y="739165"/>
                </a:lnTo>
                <a:lnTo>
                  <a:pt x="949528" y="730211"/>
                </a:lnTo>
                <a:lnTo>
                  <a:pt x="961910" y="730211"/>
                </a:lnTo>
                <a:lnTo>
                  <a:pt x="961910" y="706907"/>
                </a:lnTo>
                <a:close/>
              </a:path>
              <a:path w="1926589" h="774064">
                <a:moveTo>
                  <a:pt x="874306" y="582358"/>
                </a:moveTo>
                <a:lnTo>
                  <a:pt x="858113" y="582358"/>
                </a:lnTo>
                <a:lnTo>
                  <a:pt x="851128" y="592137"/>
                </a:lnTo>
                <a:lnTo>
                  <a:pt x="862393" y="592137"/>
                </a:lnTo>
                <a:lnTo>
                  <a:pt x="874306" y="582358"/>
                </a:lnTo>
                <a:close/>
              </a:path>
              <a:path w="1926589" h="774064">
                <a:moveTo>
                  <a:pt x="956462" y="105638"/>
                </a:moveTo>
                <a:lnTo>
                  <a:pt x="645477" y="105638"/>
                </a:lnTo>
                <a:lnTo>
                  <a:pt x="645477" y="528942"/>
                </a:lnTo>
                <a:lnTo>
                  <a:pt x="956462" y="528942"/>
                </a:lnTo>
                <a:lnTo>
                  <a:pt x="956462" y="105638"/>
                </a:lnTo>
                <a:close/>
              </a:path>
              <a:path w="1926589" h="774064">
                <a:moveTo>
                  <a:pt x="633730" y="105638"/>
                </a:moveTo>
                <a:lnTo>
                  <a:pt x="322732" y="105638"/>
                </a:lnTo>
                <a:lnTo>
                  <a:pt x="322732" y="528942"/>
                </a:lnTo>
                <a:lnTo>
                  <a:pt x="633730" y="528942"/>
                </a:lnTo>
                <a:lnTo>
                  <a:pt x="633730" y="105638"/>
                </a:lnTo>
                <a:close/>
              </a:path>
              <a:path w="1926589" h="774064">
                <a:moveTo>
                  <a:pt x="659168" y="596163"/>
                </a:moveTo>
                <a:lnTo>
                  <a:pt x="619506" y="596163"/>
                </a:lnTo>
                <a:lnTo>
                  <a:pt x="619506" y="658888"/>
                </a:lnTo>
                <a:lnTo>
                  <a:pt x="659168" y="658888"/>
                </a:lnTo>
                <a:lnTo>
                  <a:pt x="659168" y="646963"/>
                </a:lnTo>
                <a:lnTo>
                  <a:pt x="631977" y="646963"/>
                </a:lnTo>
                <a:lnTo>
                  <a:pt x="631977" y="633171"/>
                </a:lnTo>
                <a:lnTo>
                  <a:pt x="659168" y="633171"/>
                </a:lnTo>
                <a:lnTo>
                  <a:pt x="659168" y="621258"/>
                </a:lnTo>
                <a:lnTo>
                  <a:pt x="631977" y="621258"/>
                </a:lnTo>
                <a:lnTo>
                  <a:pt x="631977" y="608075"/>
                </a:lnTo>
                <a:lnTo>
                  <a:pt x="659168" y="608075"/>
                </a:lnTo>
                <a:lnTo>
                  <a:pt x="659168" y="596163"/>
                </a:lnTo>
                <a:close/>
              </a:path>
              <a:path w="1926589" h="774064">
                <a:moveTo>
                  <a:pt x="986015" y="608075"/>
                </a:moveTo>
                <a:lnTo>
                  <a:pt x="973175" y="608075"/>
                </a:lnTo>
                <a:lnTo>
                  <a:pt x="973175" y="658888"/>
                </a:lnTo>
                <a:lnTo>
                  <a:pt x="986015" y="658888"/>
                </a:lnTo>
                <a:lnTo>
                  <a:pt x="986015" y="608075"/>
                </a:lnTo>
                <a:close/>
              </a:path>
              <a:path w="1926589" h="774064">
                <a:moveTo>
                  <a:pt x="1004176" y="596163"/>
                </a:moveTo>
                <a:lnTo>
                  <a:pt x="955027" y="596163"/>
                </a:lnTo>
                <a:lnTo>
                  <a:pt x="955027" y="608075"/>
                </a:lnTo>
                <a:lnTo>
                  <a:pt x="1004176" y="608075"/>
                </a:lnTo>
                <a:lnTo>
                  <a:pt x="1004176" y="596163"/>
                </a:lnTo>
                <a:close/>
              </a:path>
              <a:path w="1926589" h="774064">
                <a:moveTo>
                  <a:pt x="1022616" y="706907"/>
                </a:moveTo>
                <a:lnTo>
                  <a:pt x="982954" y="706907"/>
                </a:lnTo>
                <a:lnTo>
                  <a:pt x="982954" y="769632"/>
                </a:lnTo>
                <a:lnTo>
                  <a:pt x="1022616" y="769632"/>
                </a:lnTo>
                <a:lnTo>
                  <a:pt x="1022616" y="757720"/>
                </a:lnTo>
                <a:lnTo>
                  <a:pt x="995426" y="757720"/>
                </a:lnTo>
                <a:lnTo>
                  <a:pt x="995426" y="743915"/>
                </a:lnTo>
                <a:lnTo>
                  <a:pt x="1022616" y="743915"/>
                </a:lnTo>
                <a:lnTo>
                  <a:pt x="1022616" y="732002"/>
                </a:lnTo>
                <a:lnTo>
                  <a:pt x="995426" y="732002"/>
                </a:lnTo>
                <a:lnTo>
                  <a:pt x="995426" y="718832"/>
                </a:lnTo>
                <a:lnTo>
                  <a:pt x="1022616" y="718832"/>
                </a:lnTo>
                <a:lnTo>
                  <a:pt x="1022616" y="706907"/>
                </a:lnTo>
                <a:close/>
              </a:path>
              <a:path w="1926589" h="774064">
                <a:moveTo>
                  <a:pt x="1031544" y="596163"/>
                </a:moveTo>
                <a:lnTo>
                  <a:pt x="1019073" y="596163"/>
                </a:lnTo>
                <a:lnTo>
                  <a:pt x="1019073" y="658888"/>
                </a:lnTo>
                <a:lnTo>
                  <a:pt x="1031544" y="658888"/>
                </a:lnTo>
                <a:lnTo>
                  <a:pt x="1031544" y="596163"/>
                </a:lnTo>
                <a:close/>
              </a:path>
              <a:path w="1926589" h="774064">
                <a:moveTo>
                  <a:pt x="1054633" y="706907"/>
                </a:moveTo>
                <a:lnTo>
                  <a:pt x="1042162" y="706907"/>
                </a:lnTo>
                <a:lnTo>
                  <a:pt x="1042162" y="769632"/>
                </a:lnTo>
                <a:lnTo>
                  <a:pt x="1054633" y="769632"/>
                </a:lnTo>
                <a:lnTo>
                  <a:pt x="1054633" y="729221"/>
                </a:lnTo>
                <a:lnTo>
                  <a:pt x="1067999" y="729221"/>
                </a:lnTo>
                <a:lnTo>
                  <a:pt x="1054633" y="706907"/>
                </a:lnTo>
                <a:close/>
              </a:path>
              <a:path w="1926589" h="774064">
                <a:moveTo>
                  <a:pt x="1067999" y="729221"/>
                </a:moveTo>
                <a:lnTo>
                  <a:pt x="1054633" y="729221"/>
                </a:lnTo>
                <a:lnTo>
                  <a:pt x="1078839" y="769632"/>
                </a:lnTo>
                <a:lnTo>
                  <a:pt x="1091311" y="769632"/>
                </a:lnTo>
                <a:lnTo>
                  <a:pt x="1091311" y="747318"/>
                </a:lnTo>
                <a:lnTo>
                  <a:pt x="1078839" y="747318"/>
                </a:lnTo>
                <a:lnTo>
                  <a:pt x="1067999" y="729221"/>
                </a:lnTo>
                <a:close/>
              </a:path>
              <a:path w="1926589" h="774064">
                <a:moveTo>
                  <a:pt x="1091311" y="706907"/>
                </a:moveTo>
                <a:lnTo>
                  <a:pt x="1078839" y="706907"/>
                </a:lnTo>
                <a:lnTo>
                  <a:pt x="1078839" y="747318"/>
                </a:lnTo>
                <a:lnTo>
                  <a:pt x="1091311" y="747318"/>
                </a:lnTo>
                <a:lnTo>
                  <a:pt x="1091311" y="706907"/>
                </a:lnTo>
                <a:close/>
              </a:path>
              <a:path w="1926589" h="774064">
                <a:moveTo>
                  <a:pt x="1075207" y="595274"/>
                </a:moveTo>
                <a:lnTo>
                  <a:pt x="1064766" y="596946"/>
                </a:lnTo>
                <a:lnTo>
                  <a:pt x="1057052" y="601665"/>
                </a:lnTo>
                <a:lnTo>
                  <a:pt x="1052272" y="608990"/>
                </a:lnTo>
                <a:lnTo>
                  <a:pt x="1050632" y="618477"/>
                </a:lnTo>
                <a:lnTo>
                  <a:pt x="1050632" y="636574"/>
                </a:lnTo>
                <a:lnTo>
                  <a:pt x="1052272" y="646063"/>
                </a:lnTo>
                <a:lnTo>
                  <a:pt x="1057052" y="653392"/>
                </a:lnTo>
                <a:lnTo>
                  <a:pt x="1064766" y="658116"/>
                </a:lnTo>
                <a:lnTo>
                  <a:pt x="1075207" y="659790"/>
                </a:lnTo>
                <a:lnTo>
                  <a:pt x="1085647" y="658116"/>
                </a:lnTo>
                <a:lnTo>
                  <a:pt x="1093362" y="653392"/>
                </a:lnTo>
                <a:lnTo>
                  <a:pt x="1096967" y="647865"/>
                </a:lnTo>
                <a:lnTo>
                  <a:pt x="1068412" y="647865"/>
                </a:lnTo>
                <a:lnTo>
                  <a:pt x="1063104" y="643826"/>
                </a:lnTo>
                <a:lnTo>
                  <a:pt x="1063104" y="611212"/>
                </a:lnTo>
                <a:lnTo>
                  <a:pt x="1068412" y="607186"/>
                </a:lnTo>
                <a:lnTo>
                  <a:pt x="1096965" y="607186"/>
                </a:lnTo>
                <a:lnTo>
                  <a:pt x="1093362" y="601665"/>
                </a:lnTo>
                <a:lnTo>
                  <a:pt x="1085647" y="596946"/>
                </a:lnTo>
                <a:lnTo>
                  <a:pt x="1075207" y="595274"/>
                </a:lnTo>
                <a:close/>
              </a:path>
              <a:path w="1926589" h="774064">
                <a:moveTo>
                  <a:pt x="1096965" y="607186"/>
                </a:moveTo>
                <a:lnTo>
                  <a:pt x="1082001" y="607186"/>
                </a:lnTo>
                <a:lnTo>
                  <a:pt x="1087310" y="611212"/>
                </a:lnTo>
                <a:lnTo>
                  <a:pt x="1087310" y="643826"/>
                </a:lnTo>
                <a:lnTo>
                  <a:pt x="1082001" y="647865"/>
                </a:lnTo>
                <a:lnTo>
                  <a:pt x="1096967" y="647865"/>
                </a:lnTo>
                <a:lnTo>
                  <a:pt x="1098142" y="646063"/>
                </a:lnTo>
                <a:lnTo>
                  <a:pt x="1099781" y="636574"/>
                </a:lnTo>
                <a:lnTo>
                  <a:pt x="1099781" y="618477"/>
                </a:lnTo>
                <a:lnTo>
                  <a:pt x="1098142" y="608990"/>
                </a:lnTo>
                <a:lnTo>
                  <a:pt x="1096965" y="607186"/>
                </a:lnTo>
                <a:close/>
              </a:path>
              <a:path w="1926589" h="774064">
                <a:moveTo>
                  <a:pt x="1137208" y="718832"/>
                </a:moveTo>
                <a:lnTo>
                  <a:pt x="1124369" y="718832"/>
                </a:lnTo>
                <a:lnTo>
                  <a:pt x="1124369" y="769632"/>
                </a:lnTo>
                <a:lnTo>
                  <a:pt x="1137208" y="769632"/>
                </a:lnTo>
                <a:lnTo>
                  <a:pt x="1137208" y="718832"/>
                </a:lnTo>
                <a:close/>
              </a:path>
              <a:path w="1926589" h="774064">
                <a:moveTo>
                  <a:pt x="1155369" y="706907"/>
                </a:moveTo>
                <a:lnTo>
                  <a:pt x="1106208" y="706907"/>
                </a:lnTo>
                <a:lnTo>
                  <a:pt x="1106208" y="718832"/>
                </a:lnTo>
                <a:lnTo>
                  <a:pt x="1155369" y="718832"/>
                </a:lnTo>
                <a:lnTo>
                  <a:pt x="1155369" y="706907"/>
                </a:lnTo>
                <a:close/>
              </a:path>
              <a:path w="1926589" h="774064">
                <a:moveTo>
                  <a:pt x="1131341" y="596163"/>
                </a:moveTo>
                <a:lnTo>
                  <a:pt x="1118870" y="596163"/>
                </a:lnTo>
                <a:lnTo>
                  <a:pt x="1118870" y="658888"/>
                </a:lnTo>
                <a:lnTo>
                  <a:pt x="1131341" y="658888"/>
                </a:lnTo>
                <a:lnTo>
                  <a:pt x="1131341" y="618477"/>
                </a:lnTo>
                <a:lnTo>
                  <a:pt x="1144707" y="618477"/>
                </a:lnTo>
                <a:lnTo>
                  <a:pt x="1131341" y="596163"/>
                </a:lnTo>
                <a:close/>
              </a:path>
              <a:path w="1926589" h="774064">
                <a:moveTo>
                  <a:pt x="1144707" y="618477"/>
                </a:moveTo>
                <a:lnTo>
                  <a:pt x="1131341" y="618477"/>
                </a:lnTo>
                <a:lnTo>
                  <a:pt x="1155547" y="658888"/>
                </a:lnTo>
                <a:lnTo>
                  <a:pt x="1168019" y="658888"/>
                </a:lnTo>
                <a:lnTo>
                  <a:pt x="1168019" y="636574"/>
                </a:lnTo>
                <a:lnTo>
                  <a:pt x="1155547" y="636574"/>
                </a:lnTo>
                <a:lnTo>
                  <a:pt x="1144707" y="618477"/>
                </a:lnTo>
                <a:close/>
              </a:path>
              <a:path w="1926589" h="774064">
                <a:moveTo>
                  <a:pt x="1168019" y="596163"/>
                </a:moveTo>
                <a:lnTo>
                  <a:pt x="1155547" y="596163"/>
                </a:lnTo>
                <a:lnTo>
                  <a:pt x="1155547" y="636574"/>
                </a:lnTo>
                <a:lnTo>
                  <a:pt x="1168019" y="636574"/>
                </a:lnTo>
                <a:lnTo>
                  <a:pt x="1168019" y="596163"/>
                </a:lnTo>
                <a:close/>
              </a:path>
              <a:path w="1926589" h="774064">
                <a:moveTo>
                  <a:pt x="1279182" y="105638"/>
                </a:moveTo>
                <a:lnTo>
                  <a:pt x="968197" y="105638"/>
                </a:lnTo>
                <a:lnTo>
                  <a:pt x="968197" y="528942"/>
                </a:lnTo>
                <a:lnTo>
                  <a:pt x="1279182" y="528942"/>
                </a:lnTo>
                <a:lnTo>
                  <a:pt x="1279182" y="105638"/>
                </a:lnTo>
                <a:close/>
              </a:path>
              <a:path w="1926589" h="774064">
                <a:moveTo>
                  <a:pt x="1225372" y="706907"/>
                </a:moveTo>
                <a:lnTo>
                  <a:pt x="1198740" y="706907"/>
                </a:lnTo>
                <a:lnTo>
                  <a:pt x="1198740" y="769632"/>
                </a:lnTo>
                <a:lnTo>
                  <a:pt x="1211211" y="769632"/>
                </a:lnTo>
                <a:lnTo>
                  <a:pt x="1211211" y="750366"/>
                </a:lnTo>
                <a:lnTo>
                  <a:pt x="1225372" y="750366"/>
                </a:lnTo>
                <a:lnTo>
                  <a:pt x="1235407" y="748565"/>
                </a:lnTo>
                <a:lnTo>
                  <a:pt x="1242428" y="743750"/>
                </a:lnTo>
                <a:lnTo>
                  <a:pt x="1245571" y="738454"/>
                </a:lnTo>
                <a:lnTo>
                  <a:pt x="1211211" y="738454"/>
                </a:lnTo>
                <a:lnTo>
                  <a:pt x="1211211" y="718832"/>
                </a:lnTo>
                <a:lnTo>
                  <a:pt x="1245635" y="718832"/>
                </a:lnTo>
                <a:lnTo>
                  <a:pt x="1242428" y="713452"/>
                </a:lnTo>
                <a:lnTo>
                  <a:pt x="1235407" y="708684"/>
                </a:lnTo>
                <a:lnTo>
                  <a:pt x="1225372" y="706907"/>
                </a:lnTo>
                <a:close/>
              </a:path>
              <a:path w="1926589" h="774064">
                <a:moveTo>
                  <a:pt x="1245635" y="718832"/>
                </a:moveTo>
                <a:lnTo>
                  <a:pt x="1232255" y="718832"/>
                </a:lnTo>
                <a:lnTo>
                  <a:pt x="1235417" y="723760"/>
                </a:lnTo>
                <a:lnTo>
                  <a:pt x="1235417" y="733437"/>
                </a:lnTo>
                <a:lnTo>
                  <a:pt x="1232255" y="738454"/>
                </a:lnTo>
                <a:lnTo>
                  <a:pt x="1245571" y="738454"/>
                </a:lnTo>
                <a:lnTo>
                  <a:pt x="1246553" y="736800"/>
                </a:lnTo>
                <a:lnTo>
                  <a:pt x="1247902" y="728598"/>
                </a:lnTo>
                <a:lnTo>
                  <a:pt x="1246553" y="720371"/>
                </a:lnTo>
                <a:lnTo>
                  <a:pt x="1245635" y="718832"/>
                </a:lnTo>
                <a:close/>
              </a:path>
              <a:path w="1926589" h="774064">
                <a:moveTo>
                  <a:pt x="1303845" y="706907"/>
                </a:moveTo>
                <a:lnTo>
                  <a:pt x="1264183" y="706907"/>
                </a:lnTo>
                <a:lnTo>
                  <a:pt x="1264183" y="769632"/>
                </a:lnTo>
                <a:lnTo>
                  <a:pt x="1303845" y="769632"/>
                </a:lnTo>
                <a:lnTo>
                  <a:pt x="1303845" y="757720"/>
                </a:lnTo>
                <a:lnTo>
                  <a:pt x="1276667" y="757720"/>
                </a:lnTo>
                <a:lnTo>
                  <a:pt x="1276667" y="743915"/>
                </a:lnTo>
                <a:lnTo>
                  <a:pt x="1303845" y="743915"/>
                </a:lnTo>
                <a:lnTo>
                  <a:pt x="1303845" y="732002"/>
                </a:lnTo>
                <a:lnTo>
                  <a:pt x="1276667" y="732002"/>
                </a:lnTo>
                <a:lnTo>
                  <a:pt x="1276667" y="718832"/>
                </a:lnTo>
                <a:lnTo>
                  <a:pt x="1303845" y="718832"/>
                </a:lnTo>
                <a:lnTo>
                  <a:pt x="1303845" y="706907"/>
                </a:lnTo>
                <a:close/>
              </a:path>
              <a:path w="1926589" h="774064">
                <a:moveTo>
                  <a:pt x="1347978" y="706907"/>
                </a:moveTo>
                <a:lnTo>
                  <a:pt x="1323403" y="706907"/>
                </a:lnTo>
                <a:lnTo>
                  <a:pt x="1323403" y="769632"/>
                </a:lnTo>
                <a:lnTo>
                  <a:pt x="1347978" y="769632"/>
                </a:lnTo>
                <a:lnTo>
                  <a:pt x="1358413" y="767961"/>
                </a:lnTo>
                <a:lnTo>
                  <a:pt x="1366127" y="763241"/>
                </a:lnTo>
                <a:lnTo>
                  <a:pt x="1369733" y="757720"/>
                </a:lnTo>
                <a:lnTo>
                  <a:pt x="1335874" y="757720"/>
                </a:lnTo>
                <a:lnTo>
                  <a:pt x="1335874" y="718832"/>
                </a:lnTo>
                <a:lnTo>
                  <a:pt x="1369735" y="718832"/>
                </a:lnTo>
                <a:lnTo>
                  <a:pt x="1366127" y="713305"/>
                </a:lnTo>
                <a:lnTo>
                  <a:pt x="1358413" y="708581"/>
                </a:lnTo>
                <a:lnTo>
                  <a:pt x="1347978" y="706907"/>
                </a:lnTo>
                <a:close/>
              </a:path>
              <a:path w="1926589" h="774064">
                <a:moveTo>
                  <a:pt x="1369735" y="718832"/>
                </a:moveTo>
                <a:lnTo>
                  <a:pt x="1354772" y="718832"/>
                </a:lnTo>
                <a:lnTo>
                  <a:pt x="1360081" y="722858"/>
                </a:lnTo>
                <a:lnTo>
                  <a:pt x="1360081" y="753681"/>
                </a:lnTo>
                <a:lnTo>
                  <a:pt x="1354772" y="757720"/>
                </a:lnTo>
                <a:lnTo>
                  <a:pt x="1369733" y="757720"/>
                </a:lnTo>
                <a:lnTo>
                  <a:pt x="1370911" y="755916"/>
                </a:lnTo>
                <a:lnTo>
                  <a:pt x="1372552" y="746429"/>
                </a:lnTo>
                <a:lnTo>
                  <a:pt x="1372552" y="730122"/>
                </a:lnTo>
                <a:lnTo>
                  <a:pt x="1370911" y="720634"/>
                </a:lnTo>
                <a:lnTo>
                  <a:pt x="1369735" y="718832"/>
                </a:lnTo>
                <a:close/>
              </a:path>
              <a:path w="1926589" h="774064">
                <a:moveTo>
                  <a:pt x="1419847" y="706907"/>
                </a:moveTo>
                <a:lnTo>
                  <a:pt x="1407934" y="706907"/>
                </a:lnTo>
                <a:lnTo>
                  <a:pt x="1384655" y="769632"/>
                </a:lnTo>
                <a:lnTo>
                  <a:pt x="1397698" y="769632"/>
                </a:lnTo>
                <a:lnTo>
                  <a:pt x="1402346" y="757008"/>
                </a:lnTo>
                <a:lnTo>
                  <a:pt x="1438441" y="757008"/>
                </a:lnTo>
                <a:lnTo>
                  <a:pt x="1434218" y="745629"/>
                </a:lnTo>
                <a:lnTo>
                  <a:pt x="1406626" y="745629"/>
                </a:lnTo>
                <a:lnTo>
                  <a:pt x="1413891" y="725284"/>
                </a:lnTo>
                <a:lnTo>
                  <a:pt x="1426667" y="725284"/>
                </a:lnTo>
                <a:lnTo>
                  <a:pt x="1419847" y="706907"/>
                </a:lnTo>
                <a:close/>
              </a:path>
              <a:path w="1926589" h="774064">
                <a:moveTo>
                  <a:pt x="1438441" y="757008"/>
                </a:moveTo>
                <a:lnTo>
                  <a:pt x="1425435" y="757008"/>
                </a:lnTo>
                <a:lnTo>
                  <a:pt x="1430083" y="769632"/>
                </a:lnTo>
                <a:lnTo>
                  <a:pt x="1443126" y="769632"/>
                </a:lnTo>
                <a:lnTo>
                  <a:pt x="1438441" y="757008"/>
                </a:lnTo>
                <a:close/>
              </a:path>
              <a:path w="1926589" h="774064">
                <a:moveTo>
                  <a:pt x="1426667" y="725284"/>
                </a:moveTo>
                <a:lnTo>
                  <a:pt x="1413891" y="725284"/>
                </a:lnTo>
                <a:lnTo>
                  <a:pt x="1421142" y="745629"/>
                </a:lnTo>
                <a:lnTo>
                  <a:pt x="1434218" y="745629"/>
                </a:lnTo>
                <a:lnTo>
                  <a:pt x="1426667" y="725284"/>
                </a:lnTo>
                <a:close/>
              </a:path>
              <a:path w="1926589" h="774064">
                <a:moveTo>
                  <a:pt x="1479804" y="706018"/>
                </a:moveTo>
                <a:lnTo>
                  <a:pt x="1469363" y="707691"/>
                </a:lnTo>
                <a:lnTo>
                  <a:pt x="1461649" y="712414"/>
                </a:lnTo>
                <a:lnTo>
                  <a:pt x="1456868" y="719739"/>
                </a:lnTo>
                <a:lnTo>
                  <a:pt x="1455229" y="729221"/>
                </a:lnTo>
                <a:lnTo>
                  <a:pt x="1455229" y="747318"/>
                </a:lnTo>
                <a:lnTo>
                  <a:pt x="1456868" y="756807"/>
                </a:lnTo>
                <a:lnTo>
                  <a:pt x="1461649" y="764136"/>
                </a:lnTo>
                <a:lnTo>
                  <a:pt x="1469363" y="768860"/>
                </a:lnTo>
                <a:lnTo>
                  <a:pt x="1479804" y="770534"/>
                </a:lnTo>
                <a:lnTo>
                  <a:pt x="1490239" y="768860"/>
                </a:lnTo>
                <a:lnTo>
                  <a:pt x="1497953" y="764136"/>
                </a:lnTo>
                <a:lnTo>
                  <a:pt x="1501553" y="758621"/>
                </a:lnTo>
                <a:lnTo>
                  <a:pt x="1473009" y="758621"/>
                </a:lnTo>
                <a:lnTo>
                  <a:pt x="1467700" y="754583"/>
                </a:lnTo>
                <a:lnTo>
                  <a:pt x="1467700" y="721969"/>
                </a:lnTo>
                <a:lnTo>
                  <a:pt x="1473009" y="717930"/>
                </a:lnTo>
                <a:lnTo>
                  <a:pt x="1501873" y="717930"/>
                </a:lnTo>
                <a:lnTo>
                  <a:pt x="1497176" y="711696"/>
                </a:lnTo>
                <a:lnTo>
                  <a:pt x="1489689" y="707500"/>
                </a:lnTo>
                <a:lnTo>
                  <a:pt x="1479804" y="706018"/>
                </a:lnTo>
                <a:close/>
              </a:path>
              <a:path w="1926589" h="774064">
                <a:moveTo>
                  <a:pt x="1504378" y="733793"/>
                </a:moveTo>
                <a:lnTo>
                  <a:pt x="1479804" y="733793"/>
                </a:lnTo>
                <a:lnTo>
                  <a:pt x="1479804" y="745718"/>
                </a:lnTo>
                <a:lnTo>
                  <a:pt x="1491907" y="745718"/>
                </a:lnTo>
                <a:lnTo>
                  <a:pt x="1491907" y="754583"/>
                </a:lnTo>
                <a:lnTo>
                  <a:pt x="1486598" y="758621"/>
                </a:lnTo>
                <a:lnTo>
                  <a:pt x="1501553" y="758621"/>
                </a:lnTo>
                <a:lnTo>
                  <a:pt x="1502737" y="756807"/>
                </a:lnTo>
                <a:lnTo>
                  <a:pt x="1504378" y="747318"/>
                </a:lnTo>
                <a:lnTo>
                  <a:pt x="1504378" y="733793"/>
                </a:lnTo>
                <a:close/>
              </a:path>
              <a:path w="1926589" h="774064">
                <a:moveTo>
                  <a:pt x="1501873" y="717930"/>
                </a:moveTo>
                <a:lnTo>
                  <a:pt x="1485760" y="717930"/>
                </a:lnTo>
                <a:lnTo>
                  <a:pt x="1490599" y="721067"/>
                </a:lnTo>
                <a:lnTo>
                  <a:pt x="1491716" y="726719"/>
                </a:lnTo>
                <a:lnTo>
                  <a:pt x="1504289" y="726719"/>
                </a:lnTo>
                <a:lnTo>
                  <a:pt x="1502097" y="718228"/>
                </a:lnTo>
                <a:lnTo>
                  <a:pt x="1501873" y="717930"/>
                </a:lnTo>
                <a:close/>
              </a:path>
              <a:path w="1926589" h="774064">
                <a:moveTo>
                  <a:pt x="1545894" y="706018"/>
                </a:moveTo>
                <a:lnTo>
                  <a:pt x="1535459" y="707691"/>
                </a:lnTo>
                <a:lnTo>
                  <a:pt x="1527744" y="712414"/>
                </a:lnTo>
                <a:lnTo>
                  <a:pt x="1522961" y="719739"/>
                </a:lnTo>
                <a:lnTo>
                  <a:pt x="1521320" y="729221"/>
                </a:lnTo>
                <a:lnTo>
                  <a:pt x="1521320" y="747318"/>
                </a:lnTo>
                <a:lnTo>
                  <a:pt x="1522961" y="756807"/>
                </a:lnTo>
                <a:lnTo>
                  <a:pt x="1527744" y="764136"/>
                </a:lnTo>
                <a:lnTo>
                  <a:pt x="1535459" y="768860"/>
                </a:lnTo>
                <a:lnTo>
                  <a:pt x="1545894" y="770534"/>
                </a:lnTo>
                <a:lnTo>
                  <a:pt x="1556335" y="768860"/>
                </a:lnTo>
                <a:lnTo>
                  <a:pt x="1564049" y="764136"/>
                </a:lnTo>
                <a:lnTo>
                  <a:pt x="1567646" y="758621"/>
                </a:lnTo>
                <a:lnTo>
                  <a:pt x="1539100" y="758621"/>
                </a:lnTo>
                <a:lnTo>
                  <a:pt x="1533791" y="754583"/>
                </a:lnTo>
                <a:lnTo>
                  <a:pt x="1533791" y="721969"/>
                </a:lnTo>
                <a:lnTo>
                  <a:pt x="1539100" y="717930"/>
                </a:lnTo>
                <a:lnTo>
                  <a:pt x="1567649" y="717930"/>
                </a:lnTo>
                <a:lnTo>
                  <a:pt x="1564049" y="712414"/>
                </a:lnTo>
                <a:lnTo>
                  <a:pt x="1556335" y="707691"/>
                </a:lnTo>
                <a:lnTo>
                  <a:pt x="1545894" y="706018"/>
                </a:lnTo>
                <a:close/>
              </a:path>
              <a:path w="1926589" h="774064">
                <a:moveTo>
                  <a:pt x="1567649" y="717930"/>
                </a:moveTo>
                <a:lnTo>
                  <a:pt x="1552689" y="717930"/>
                </a:lnTo>
                <a:lnTo>
                  <a:pt x="1557997" y="721969"/>
                </a:lnTo>
                <a:lnTo>
                  <a:pt x="1557997" y="754583"/>
                </a:lnTo>
                <a:lnTo>
                  <a:pt x="1552689" y="758621"/>
                </a:lnTo>
                <a:lnTo>
                  <a:pt x="1567646" y="758621"/>
                </a:lnTo>
                <a:lnTo>
                  <a:pt x="1568829" y="756807"/>
                </a:lnTo>
                <a:lnTo>
                  <a:pt x="1570469" y="747318"/>
                </a:lnTo>
                <a:lnTo>
                  <a:pt x="1570469" y="729221"/>
                </a:lnTo>
                <a:lnTo>
                  <a:pt x="1568829" y="719739"/>
                </a:lnTo>
                <a:lnTo>
                  <a:pt x="1567649" y="717930"/>
                </a:lnTo>
                <a:close/>
              </a:path>
              <a:path w="1926589" h="774064">
                <a:moveTo>
                  <a:pt x="1668132" y="706907"/>
                </a:moveTo>
                <a:lnTo>
                  <a:pt x="1655660" y="706907"/>
                </a:lnTo>
                <a:lnTo>
                  <a:pt x="1655660" y="769632"/>
                </a:lnTo>
                <a:lnTo>
                  <a:pt x="1668132" y="769632"/>
                </a:lnTo>
                <a:lnTo>
                  <a:pt x="1668132" y="706907"/>
                </a:lnTo>
                <a:close/>
              </a:path>
              <a:path w="1926589" h="774064">
                <a:moveTo>
                  <a:pt x="1735109" y="768197"/>
                </a:moveTo>
                <a:lnTo>
                  <a:pt x="1723796" y="768197"/>
                </a:lnTo>
                <a:lnTo>
                  <a:pt x="1729295" y="773671"/>
                </a:lnTo>
                <a:lnTo>
                  <a:pt x="1735109" y="768197"/>
                </a:lnTo>
                <a:close/>
              </a:path>
              <a:path w="1926589" h="774064">
                <a:moveTo>
                  <a:pt x="1711794" y="706018"/>
                </a:moveTo>
                <a:lnTo>
                  <a:pt x="1701354" y="707691"/>
                </a:lnTo>
                <a:lnTo>
                  <a:pt x="1693640" y="712414"/>
                </a:lnTo>
                <a:lnTo>
                  <a:pt x="1688859" y="719739"/>
                </a:lnTo>
                <a:lnTo>
                  <a:pt x="1687220" y="729221"/>
                </a:lnTo>
                <a:lnTo>
                  <a:pt x="1687220" y="747318"/>
                </a:lnTo>
                <a:lnTo>
                  <a:pt x="1688859" y="756807"/>
                </a:lnTo>
                <a:lnTo>
                  <a:pt x="1693640" y="764136"/>
                </a:lnTo>
                <a:lnTo>
                  <a:pt x="1701354" y="768860"/>
                </a:lnTo>
                <a:lnTo>
                  <a:pt x="1711794" y="770534"/>
                </a:lnTo>
                <a:lnTo>
                  <a:pt x="1716354" y="770534"/>
                </a:lnTo>
                <a:lnTo>
                  <a:pt x="1720456" y="769734"/>
                </a:lnTo>
                <a:lnTo>
                  <a:pt x="1723796" y="768197"/>
                </a:lnTo>
                <a:lnTo>
                  <a:pt x="1735109" y="768197"/>
                </a:lnTo>
                <a:lnTo>
                  <a:pt x="1737766" y="765695"/>
                </a:lnTo>
                <a:lnTo>
                  <a:pt x="1732737" y="760768"/>
                </a:lnTo>
                <a:lnTo>
                  <a:pt x="1734150" y="758621"/>
                </a:lnTo>
                <a:lnTo>
                  <a:pt x="1704987" y="758621"/>
                </a:lnTo>
                <a:lnTo>
                  <a:pt x="1699691" y="754583"/>
                </a:lnTo>
                <a:lnTo>
                  <a:pt x="1699691" y="721969"/>
                </a:lnTo>
                <a:lnTo>
                  <a:pt x="1704987" y="717930"/>
                </a:lnTo>
                <a:lnTo>
                  <a:pt x="1733547" y="717930"/>
                </a:lnTo>
                <a:lnTo>
                  <a:pt x="1729944" y="712414"/>
                </a:lnTo>
                <a:lnTo>
                  <a:pt x="1722230" y="707691"/>
                </a:lnTo>
                <a:lnTo>
                  <a:pt x="1711794" y="706018"/>
                </a:lnTo>
                <a:close/>
              </a:path>
              <a:path w="1926589" h="774064">
                <a:moveTo>
                  <a:pt x="1717001" y="745083"/>
                </a:moveTo>
                <a:lnTo>
                  <a:pt x="1708543" y="753059"/>
                </a:lnTo>
                <a:lnTo>
                  <a:pt x="1714030" y="758431"/>
                </a:lnTo>
                <a:lnTo>
                  <a:pt x="1713280" y="758621"/>
                </a:lnTo>
                <a:lnTo>
                  <a:pt x="1734150" y="758621"/>
                </a:lnTo>
                <a:lnTo>
                  <a:pt x="1735162" y="757085"/>
                </a:lnTo>
                <a:lnTo>
                  <a:pt x="1736369" y="752525"/>
                </a:lnTo>
                <a:lnTo>
                  <a:pt x="1736369" y="751268"/>
                </a:lnTo>
                <a:lnTo>
                  <a:pt x="1723237" y="751268"/>
                </a:lnTo>
                <a:lnTo>
                  <a:pt x="1717001" y="745083"/>
                </a:lnTo>
                <a:close/>
              </a:path>
              <a:path w="1926589" h="774064">
                <a:moveTo>
                  <a:pt x="1733547" y="717930"/>
                </a:moveTo>
                <a:lnTo>
                  <a:pt x="1718589" y="717930"/>
                </a:lnTo>
                <a:lnTo>
                  <a:pt x="1723898" y="721969"/>
                </a:lnTo>
                <a:lnTo>
                  <a:pt x="1723898" y="748766"/>
                </a:lnTo>
                <a:lnTo>
                  <a:pt x="1723618" y="750100"/>
                </a:lnTo>
                <a:lnTo>
                  <a:pt x="1723237" y="751268"/>
                </a:lnTo>
                <a:lnTo>
                  <a:pt x="1736369" y="751268"/>
                </a:lnTo>
                <a:lnTo>
                  <a:pt x="1736369" y="729221"/>
                </a:lnTo>
                <a:lnTo>
                  <a:pt x="1734728" y="719739"/>
                </a:lnTo>
                <a:lnTo>
                  <a:pt x="1733547" y="717930"/>
                </a:lnTo>
                <a:close/>
              </a:path>
              <a:path w="1926589" h="774064">
                <a:moveTo>
                  <a:pt x="1768119" y="706907"/>
                </a:moveTo>
                <a:lnTo>
                  <a:pt x="1755635" y="706907"/>
                </a:lnTo>
                <a:lnTo>
                  <a:pt x="1755635" y="747318"/>
                </a:lnTo>
                <a:lnTo>
                  <a:pt x="1757276" y="756807"/>
                </a:lnTo>
                <a:lnTo>
                  <a:pt x="1762061" y="764136"/>
                </a:lnTo>
                <a:lnTo>
                  <a:pt x="1769779" y="768860"/>
                </a:lnTo>
                <a:lnTo>
                  <a:pt x="1780222" y="770534"/>
                </a:lnTo>
                <a:lnTo>
                  <a:pt x="1790657" y="768860"/>
                </a:lnTo>
                <a:lnTo>
                  <a:pt x="1798372" y="764136"/>
                </a:lnTo>
                <a:lnTo>
                  <a:pt x="1801971" y="758621"/>
                </a:lnTo>
                <a:lnTo>
                  <a:pt x="1773428" y="758621"/>
                </a:lnTo>
                <a:lnTo>
                  <a:pt x="1768119" y="754583"/>
                </a:lnTo>
                <a:lnTo>
                  <a:pt x="1768119" y="706907"/>
                </a:lnTo>
                <a:close/>
              </a:path>
              <a:path w="1926589" h="774064">
                <a:moveTo>
                  <a:pt x="1804797" y="706907"/>
                </a:moveTo>
                <a:lnTo>
                  <a:pt x="1792312" y="706907"/>
                </a:lnTo>
                <a:lnTo>
                  <a:pt x="1792312" y="754583"/>
                </a:lnTo>
                <a:lnTo>
                  <a:pt x="1787017" y="758621"/>
                </a:lnTo>
                <a:lnTo>
                  <a:pt x="1801971" y="758621"/>
                </a:lnTo>
                <a:lnTo>
                  <a:pt x="1803155" y="756807"/>
                </a:lnTo>
                <a:lnTo>
                  <a:pt x="1804797" y="747318"/>
                </a:lnTo>
                <a:lnTo>
                  <a:pt x="1804797" y="706907"/>
                </a:lnTo>
                <a:close/>
              </a:path>
              <a:path w="1926589" h="774064">
                <a:moveTo>
                  <a:pt x="1864652" y="706907"/>
                </a:moveTo>
                <a:lnTo>
                  <a:pt x="1825002" y="706907"/>
                </a:lnTo>
                <a:lnTo>
                  <a:pt x="1825002" y="769632"/>
                </a:lnTo>
                <a:lnTo>
                  <a:pt x="1864652" y="769632"/>
                </a:lnTo>
                <a:lnTo>
                  <a:pt x="1864652" y="757720"/>
                </a:lnTo>
                <a:lnTo>
                  <a:pt x="1837474" y="757720"/>
                </a:lnTo>
                <a:lnTo>
                  <a:pt x="1837474" y="743915"/>
                </a:lnTo>
                <a:lnTo>
                  <a:pt x="1864652" y="743915"/>
                </a:lnTo>
                <a:lnTo>
                  <a:pt x="1864652" y="732002"/>
                </a:lnTo>
                <a:lnTo>
                  <a:pt x="1837474" y="732002"/>
                </a:lnTo>
                <a:lnTo>
                  <a:pt x="1837474" y="718832"/>
                </a:lnTo>
                <a:lnTo>
                  <a:pt x="1864652" y="718832"/>
                </a:lnTo>
                <a:lnTo>
                  <a:pt x="1864652" y="706907"/>
                </a:lnTo>
                <a:close/>
              </a:path>
            </a:pathLst>
          </a:custGeom>
          <a:solidFill>
            <a:srgbClr val="2E636A"/>
          </a:solidFill>
        </p:spPr>
        <p:txBody>
          <a:bodyPr wrap="square" lIns="0" tIns="0" rIns="0" bIns="0" rtlCol="0"/>
          <a:lstStyle/>
          <a:p>
            <a:endParaRPr/>
          </a:p>
        </p:txBody>
      </p:sp>
      <p:sp>
        <p:nvSpPr>
          <p:cNvPr id="5" name="object 5"/>
          <p:cNvSpPr/>
          <p:nvPr/>
        </p:nvSpPr>
        <p:spPr>
          <a:xfrm>
            <a:off x="2429649"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6" name="object 6"/>
          <p:cNvSpPr/>
          <p:nvPr/>
        </p:nvSpPr>
        <p:spPr>
          <a:xfrm>
            <a:off x="1865185"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7" name="object 7"/>
          <p:cNvSpPr/>
          <p:nvPr/>
        </p:nvSpPr>
        <p:spPr>
          <a:xfrm>
            <a:off x="1945830"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8" name="object 8"/>
          <p:cNvSpPr/>
          <p:nvPr/>
        </p:nvSpPr>
        <p:spPr>
          <a:xfrm>
            <a:off x="2026462"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9" name="object 9"/>
          <p:cNvSpPr/>
          <p:nvPr/>
        </p:nvSpPr>
        <p:spPr>
          <a:xfrm>
            <a:off x="2107095"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10" name="object 10"/>
          <p:cNvSpPr/>
          <p:nvPr/>
        </p:nvSpPr>
        <p:spPr>
          <a:xfrm>
            <a:off x="2187740"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11" name="object 11"/>
          <p:cNvSpPr/>
          <p:nvPr/>
        </p:nvSpPr>
        <p:spPr>
          <a:xfrm>
            <a:off x="2268372"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12" name="object 12"/>
          <p:cNvSpPr/>
          <p:nvPr/>
        </p:nvSpPr>
        <p:spPr>
          <a:xfrm>
            <a:off x="2349017" y="5282996"/>
            <a:ext cx="0" cy="95885"/>
          </a:xfrm>
          <a:custGeom>
            <a:avLst/>
            <a:gdLst/>
            <a:ahLst/>
            <a:cxnLst/>
            <a:rect l="l" t="t" r="r" b="b"/>
            <a:pathLst>
              <a:path h="95885">
                <a:moveTo>
                  <a:pt x="0" y="0"/>
                </a:moveTo>
                <a:lnTo>
                  <a:pt x="0" y="95275"/>
                </a:lnTo>
              </a:path>
            </a:pathLst>
          </a:custGeom>
          <a:ln w="70002">
            <a:solidFill>
              <a:srgbClr val="2E636A"/>
            </a:solidFill>
          </a:ln>
        </p:spPr>
        <p:txBody>
          <a:bodyPr wrap="square" lIns="0" tIns="0" rIns="0" bIns="0" rtlCol="0"/>
          <a:lstStyle/>
          <a:p>
            <a:endParaRPr/>
          </a:p>
        </p:txBody>
      </p:sp>
      <p:sp>
        <p:nvSpPr>
          <p:cNvPr id="13" name="object 13"/>
          <p:cNvSpPr/>
          <p:nvPr/>
        </p:nvSpPr>
        <p:spPr>
          <a:xfrm>
            <a:off x="558773" y="5304457"/>
            <a:ext cx="1891030" cy="427990"/>
          </a:xfrm>
          <a:custGeom>
            <a:avLst/>
            <a:gdLst/>
            <a:ahLst/>
            <a:cxnLst/>
            <a:rect l="l" t="t" r="r" b="b"/>
            <a:pathLst>
              <a:path w="1891030" h="427989">
                <a:moveTo>
                  <a:pt x="1750364" y="157810"/>
                </a:moveTo>
                <a:lnTo>
                  <a:pt x="1706123" y="164697"/>
                </a:lnTo>
                <a:lnTo>
                  <a:pt x="1667668" y="183866"/>
                </a:lnTo>
                <a:lnTo>
                  <a:pt x="1637323" y="213080"/>
                </a:lnTo>
                <a:lnTo>
                  <a:pt x="1617411" y="250098"/>
                </a:lnTo>
                <a:lnTo>
                  <a:pt x="1610258" y="292684"/>
                </a:lnTo>
                <a:lnTo>
                  <a:pt x="1617411" y="335263"/>
                </a:lnTo>
                <a:lnTo>
                  <a:pt x="1637323" y="372278"/>
                </a:lnTo>
                <a:lnTo>
                  <a:pt x="1667668" y="401489"/>
                </a:lnTo>
                <a:lnTo>
                  <a:pt x="1706123" y="420658"/>
                </a:lnTo>
                <a:lnTo>
                  <a:pt x="1750364" y="427545"/>
                </a:lnTo>
                <a:lnTo>
                  <a:pt x="1794615" y="420658"/>
                </a:lnTo>
                <a:lnTo>
                  <a:pt x="1833080" y="401489"/>
                </a:lnTo>
                <a:lnTo>
                  <a:pt x="1834549" y="400075"/>
                </a:lnTo>
                <a:lnTo>
                  <a:pt x="1750377" y="400075"/>
                </a:lnTo>
                <a:lnTo>
                  <a:pt x="1706976" y="391621"/>
                </a:lnTo>
                <a:lnTo>
                  <a:pt x="1671500" y="368582"/>
                </a:lnTo>
                <a:lnTo>
                  <a:pt x="1647564" y="334442"/>
                </a:lnTo>
                <a:lnTo>
                  <a:pt x="1638782" y="292684"/>
                </a:lnTo>
                <a:lnTo>
                  <a:pt x="1647564" y="250911"/>
                </a:lnTo>
                <a:lnTo>
                  <a:pt x="1671500" y="216763"/>
                </a:lnTo>
                <a:lnTo>
                  <a:pt x="1706976" y="193721"/>
                </a:lnTo>
                <a:lnTo>
                  <a:pt x="1750377" y="185267"/>
                </a:lnTo>
                <a:lnTo>
                  <a:pt x="1834535" y="185267"/>
                </a:lnTo>
                <a:lnTo>
                  <a:pt x="1833080" y="183866"/>
                </a:lnTo>
                <a:lnTo>
                  <a:pt x="1794615" y="164697"/>
                </a:lnTo>
                <a:lnTo>
                  <a:pt x="1750364" y="157810"/>
                </a:lnTo>
                <a:close/>
              </a:path>
              <a:path w="1891030" h="427989">
                <a:moveTo>
                  <a:pt x="1834535" y="185267"/>
                </a:moveTo>
                <a:lnTo>
                  <a:pt x="1750377" y="185267"/>
                </a:lnTo>
                <a:lnTo>
                  <a:pt x="1793772" y="193721"/>
                </a:lnTo>
                <a:lnTo>
                  <a:pt x="1829249" y="216763"/>
                </a:lnTo>
                <a:lnTo>
                  <a:pt x="1853188" y="250911"/>
                </a:lnTo>
                <a:lnTo>
                  <a:pt x="1861972" y="292684"/>
                </a:lnTo>
                <a:lnTo>
                  <a:pt x="1853188" y="334442"/>
                </a:lnTo>
                <a:lnTo>
                  <a:pt x="1829249" y="368582"/>
                </a:lnTo>
                <a:lnTo>
                  <a:pt x="1793772" y="391621"/>
                </a:lnTo>
                <a:lnTo>
                  <a:pt x="1750377" y="400075"/>
                </a:lnTo>
                <a:lnTo>
                  <a:pt x="1834549" y="400075"/>
                </a:lnTo>
                <a:lnTo>
                  <a:pt x="1863434" y="372278"/>
                </a:lnTo>
                <a:lnTo>
                  <a:pt x="1883353" y="335263"/>
                </a:lnTo>
                <a:lnTo>
                  <a:pt x="1890509" y="292684"/>
                </a:lnTo>
                <a:lnTo>
                  <a:pt x="1883353" y="250098"/>
                </a:lnTo>
                <a:lnTo>
                  <a:pt x="1863434" y="213080"/>
                </a:lnTo>
                <a:lnTo>
                  <a:pt x="1834535" y="185267"/>
                </a:lnTo>
                <a:close/>
              </a:path>
              <a:path w="1891030" h="427989">
                <a:moveTo>
                  <a:pt x="1801736" y="218617"/>
                </a:moveTo>
                <a:lnTo>
                  <a:pt x="1699018" y="218617"/>
                </a:lnTo>
                <a:lnTo>
                  <a:pt x="1699018" y="361530"/>
                </a:lnTo>
                <a:lnTo>
                  <a:pt x="1801698" y="361530"/>
                </a:lnTo>
                <a:lnTo>
                  <a:pt x="1801698" y="330733"/>
                </a:lnTo>
                <a:lnTo>
                  <a:pt x="1736140" y="330733"/>
                </a:lnTo>
                <a:lnTo>
                  <a:pt x="1736140" y="305485"/>
                </a:lnTo>
                <a:lnTo>
                  <a:pt x="1797431" y="305485"/>
                </a:lnTo>
                <a:lnTo>
                  <a:pt x="1797431" y="274700"/>
                </a:lnTo>
                <a:lnTo>
                  <a:pt x="1736140" y="274700"/>
                </a:lnTo>
                <a:lnTo>
                  <a:pt x="1736140" y="249427"/>
                </a:lnTo>
                <a:lnTo>
                  <a:pt x="1801736" y="249427"/>
                </a:lnTo>
                <a:lnTo>
                  <a:pt x="1801736" y="218617"/>
                </a:lnTo>
                <a:close/>
              </a:path>
              <a:path w="1891030" h="427989">
                <a:moveTo>
                  <a:pt x="1802993" y="101688"/>
                </a:moveTo>
                <a:lnTo>
                  <a:pt x="1750174" y="101688"/>
                </a:lnTo>
                <a:lnTo>
                  <a:pt x="1734591" y="140906"/>
                </a:lnTo>
                <a:lnTo>
                  <a:pt x="1764309" y="140906"/>
                </a:lnTo>
                <a:lnTo>
                  <a:pt x="1802993" y="101688"/>
                </a:lnTo>
                <a:close/>
              </a:path>
              <a:path w="1891030" h="427989">
                <a:moveTo>
                  <a:pt x="1439570" y="186728"/>
                </a:moveTo>
                <a:lnTo>
                  <a:pt x="1356029" y="186728"/>
                </a:lnTo>
                <a:lnTo>
                  <a:pt x="1356029" y="398322"/>
                </a:lnTo>
                <a:lnTo>
                  <a:pt x="1389634" y="398322"/>
                </a:lnTo>
                <a:lnTo>
                  <a:pt x="1389634" y="325170"/>
                </a:lnTo>
                <a:lnTo>
                  <a:pt x="1439570" y="325170"/>
                </a:lnTo>
                <a:lnTo>
                  <a:pt x="1472621" y="319626"/>
                </a:lnTo>
                <a:lnTo>
                  <a:pt x="1495718" y="304617"/>
                </a:lnTo>
                <a:lnTo>
                  <a:pt x="1502778" y="293141"/>
                </a:lnTo>
                <a:lnTo>
                  <a:pt x="1389634" y="293141"/>
                </a:lnTo>
                <a:lnTo>
                  <a:pt x="1389634" y="218173"/>
                </a:lnTo>
                <a:lnTo>
                  <a:pt x="1502416" y="218173"/>
                </a:lnTo>
                <a:lnTo>
                  <a:pt x="1495718" y="207283"/>
                </a:lnTo>
                <a:lnTo>
                  <a:pt x="1472621" y="192272"/>
                </a:lnTo>
                <a:lnTo>
                  <a:pt x="1439570" y="186728"/>
                </a:lnTo>
                <a:close/>
              </a:path>
              <a:path w="1891030" h="427989">
                <a:moveTo>
                  <a:pt x="1502416" y="218173"/>
                </a:moveTo>
                <a:lnTo>
                  <a:pt x="1439570" y="218173"/>
                </a:lnTo>
                <a:lnTo>
                  <a:pt x="1457729" y="221180"/>
                </a:lnTo>
                <a:lnTo>
                  <a:pt x="1470121" y="229322"/>
                </a:lnTo>
                <a:lnTo>
                  <a:pt x="1477203" y="241249"/>
                </a:lnTo>
                <a:lnTo>
                  <a:pt x="1479461" y="255650"/>
                </a:lnTo>
                <a:lnTo>
                  <a:pt x="1477203" y="270054"/>
                </a:lnTo>
                <a:lnTo>
                  <a:pt x="1470117" y="281992"/>
                </a:lnTo>
                <a:lnTo>
                  <a:pt x="1457729" y="290132"/>
                </a:lnTo>
                <a:lnTo>
                  <a:pt x="1439570" y="293141"/>
                </a:lnTo>
                <a:lnTo>
                  <a:pt x="1502778" y="293141"/>
                </a:lnTo>
                <a:lnTo>
                  <a:pt x="1509273" y="282581"/>
                </a:lnTo>
                <a:lnTo>
                  <a:pt x="1513700" y="255955"/>
                </a:lnTo>
                <a:lnTo>
                  <a:pt x="1509269" y="229315"/>
                </a:lnTo>
                <a:lnTo>
                  <a:pt x="1502416" y="218173"/>
                </a:lnTo>
                <a:close/>
              </a:path>
              <a:path w="1891030" h="427989">
                <a:moveTo>
                  <a:pt x="1239659" y="685"/>
                </a:moveTo>
                <a:lnTo>
                  <a:pt x="1208582" y="685"/>
                </a:lnTo>
                <a:lnTo>
                  <a:pt x="1208582" y="48602"/>
                </a:lnTo>
                <a:lnTo>
                  <a:pt x="1218120" y="48602"/>
                </a:lnTo>
                <a:lnTo>
                  <a:pt x="1218120" y="28879"/>
                </a:lnTo>
                <a:lnTo>
                  <a:pt x="1234829" y="28879"/>
                </a:lnTo>
                <a:lnTo>
                  <a:pt x="1234541" y="28409"/>
                </a:lnTo>
                <a:lnTo>
                  <a:pt x="1241513" y="26835"/>
                </a:lnTo>
                <a:lnTo>
                  <a:pt x="1245285" y="21907"/>
                </a:lnTo>
                <a:lnTo>
                  <a:pt x="1245285" y="19989"/>
                </a:lnTo>
                <a:lnTo>
                  <a:pt x="1218120" y="19989"/>
                </a:lnTo>
                <a:lnTo>
                  <a:pt x="1218120" y="9791"/>
                </a:lnTo>
                <a:lnTo>
                  <a:pt x="1245285" y="9791"/>
                </a:lnTo>
                <a:lnTo>
                  <a:pt x="1245285" y="6159"/>
                </a:lnTo>
                <a:lnTo>
                  <a:pt x="1239659" y="685"/>
                </a:lnTo>
                <a:close/>
              </a:path>
              <a:path w="1891030" h="427989">
                <a:moveTo>
                  <a:pt x="1234829" y="28879"/>
                </a:moveTo>
                <a:lnTo>
                  <a:pt x="1223949" y="28879"/>
                </a:lnTo>
                <a:lnTo>
                  <a:pt x="1235964" y="48602"/>
                </a:lnTo>
                <a:lnTo>
                  <a:pt x="1246911" y="48602"/>
                </a:lnTo>
                <a:lnTo>
                  <a:pt x="1234829" y="28879"/>
                </a:lnTo>
                <a:close/>
              </a:path>
              <a:path w="1891030" h="427989">
                <a:moveTo>
                  <a:pt x="1245285" y="9791"/>
                </a:moveTo>
                <a:lnTo>
                  <a:pt x="1233411" y="9791"/>
                </a:lnTo>
                <a:lnTo>
                  <a:pt x="1235748" y="11569"/>
                </a:lnTo>
                <a:lnTo>
                  <a:pt x="1235748" y="18211"/>
                </a:lnTo>
                <a:lnTo>
                  <a:pt x="1233411" y="19989"/>
                </a:lnTo>
                <a:lnTo>
                  <a:pt x="1245285" y="19989"/>
                </a:lnTo>
                <a:lnTo>
                  <a:pt x="1245285" y="9791"/>
                </a:lnTo>
                <a:close/>
              </a:path>
              <a:path w="1891030" h="427989">
                <a:moveTo>
                  <a:pt x="1104455" y="183705"/>
                </a:moveTo>
                <a:lnTo>
                  <a:pt x="1072261" y="188952"/>
                </a:lnTo>
                <a:lnTo>
                  <a:pt x="1047372" y="203920"/>
                </a:lnTo>
                <a:lnTo>
                  <a:pt x="1031317" y="227446"/>
                </a:lnTo>
                <a:lnTo>
                  <a:pt x="1025626" y="258368"/>
                </a:lnTo>
                <a:lnTo>
                  <a:pt x="1025626" y="326682"/>
                </a:lnTo>
                <a:lnTo>
                  <a:pt x="1031317" y="357604"/>
                </a:lnTo>
                <a:lnTo>
                  <a:pt x="1047372" y="381130"/>
                </a:lnTo>
                <a:lnTo>
                  <a:pt x="1072261" y="396097"/>
                </a:lnTo>
                <a:lnTo>
                  <a:pt x="1104455" y="401345"/>
                </a:lnTo>
                <a:lnTo>
                  <a:pt x="1136644" y="396097"/>
                </a:lnTo>
                <a:lnTo>
                  <a:pt x="1161534" y="381130"/>
                </a:lnTo>
                <a:lnTo>
                  <a:pt x="1169597" y="369315"/>
                </a:lnTo>
                <a:lnTo>
                  <a:pt x="1104455" y="369315"/>
                </a:lnTo>
                <a:lnTo>
                  <a:pt x="1088114" y="366821"/>
                </a:lnTo>
                <a:lnTo>
                  <a:pt x="1073599" y="359109"/>
                </a:lnTo>
                <a:lnTo>
                  <a:pt x="1063205" y="345843"/>
                </a:lnTo>
                <a:lnTo>
                  <a:pt x="1059230" y="326682"/>
                </a:lnTo>
                <a:lnTo>
                  <a:pt x="1059230" y="258368"/>
                </a:lnTo>
                <a:lnTo>
                  <a:pt x="1063205" y="239214"/>
                </a:lnTo>
                <a:lnTo>
                  <a:pt x="1073599" y="225952"/>
                </a:lnTo>
                <a:lnTo>
                  <a:pt x="1088114" y="218242"/>
                </a:lnTo>
                <a:lnTo>
                  <a:pt x="1104455" y="215747"/>
                </a:lnTo>
                <a:lnTo>
                  <a:pt x="1169606" y="215747"/>
                </a:lnTo>
                <a:lnTo>
                  <a:pt x="1161534" y="203920"/>
                </a:lnTo>
                <a:lnTo>
                  <a:pt x="1136644" y="188952"/>
                </a:lnTo>
                <a:lnTo>
                  <a:pt x="1104455" y="183705"/>
                </a:lnTo>
                <a:close/>
              </a:path>
              <a:path w="1891030" h="427989">
                <a:moveTo>
                  <a:pt x="1169606" y="215747"/>
                </a:moveTo>
                <a:lnTo>
                  <a:pt x="1104455" y="215747"/>
                </a:lnTo>
                <a:lnTo>
                  <a:pt x="1120796" y="218242"/>
                </a:lnTo>
                <a:lnTo>
                  <a:pt x="1135311" y="225952"/>
                </a:lnTo>
                <a:lnTo>
                  <a:pt x="1145705" y="239214"/>
                </a:lnTo>
                <a:lnTo>
                  <a:pt x="1149680" y="258368"/>
                </a:lnTo>
                <a:lnTo>
                  <a:pt x="1149680" y="326682"/>
                </a:lnTo>
                <a:lnTo>
                  <a:pt x="1145705" y="345843"/>
                </a:lnTo>
                <a:lnTo>
                  <a:pt x="1135311" y="359109"/>
                </a:lnTo>
                <a:lnTo>
                  <a:pt x="1120796" y="366821"/>
                </a:lnTo>
                <a:lnTo>
                  <a:pt x="1104455" y="369315"/>
                </a:lnTo>
                <a:lnTo>
                  <a:pt x="1169597" y="369315"/>
                </a:lnTo>
                <a:lnTo>
                  <a:pt x="1177591" y="357604"/>
                </a:lnTo>
                <a:lnTo>
                  <a:pt x="1183284" y="326682"/>
                </a:lnTo>
                <a:lnTo>
                  <a:pt x="1183284" y="258368"/>
                </a:lnTo>
                <a:lnTo>
                  <a:pt x="1177591" y="227446"/>
                </a:lnTo>
                <a:lnTo>
                  <a:pt x="1169606" y="215747"/>
                </a:lnTo>
                <a:close/>
              </a:path>
              <a:path w="1891030" h="427989">
                <a:moveTo>
                  <a:pt x="1162570" y="685"/>
                </a:moveTo>
                <a:lnTo>
                  <a:pt x="1132281" y="685"/>
                </a:lnTo>
                <a:lnTo>
                  <a:pt x="1132281" y="48602"/>
                </a:lnTo>
                <a:lnTo>
                  <a:pt x="1141806" y="48602"/>
                </a:lnTo>
                <a:lnTo>
                  <a:pt x="1141806" y="28955"/>
                </a:lnTo>
                <a:lnTo>
                  <a:pt x="1157592" y="28955"/>
                </a:lnTo>
                <a:lnTo>
                  <a:pt x="1157592" y="19850"/>
                </a:lnTo>
                <a:lnTo>
                  <a:pt x="1141806" y="19850"/>
                </a:lnTo>
                <a:lnTo>
                  <a:pt x="1141806" y="9791"/>
                </a:lnTo>
                <a:lnTo>
                  <a:pt x="1162570" y="9791"/>
                </a:lnTo>
                <a:lnTo>
                  <a:pt x="1162570" y="685"/>
                </a:lnTo>
                <a:close/>
              </a:path>
              <a:path w="1891030" h="427989">
                <a:moveTo>
                  <a:pt x="1070483" y="37655"/>
                </a:moveTo>
                <a:lnTo>
                  <a:pt x="1059103" y="37655"/>
                </a:lnTo>
                <a:lnTo>
                  <a:pt x="1059103" y="48602"/>
                </a:lnTo>
                <a:lnTo>
                  <a:pt x="1070483" y="48602"/>
                </a:lnTo>
                <a:lnTo>
                  <a:pt x="1070483" y="37655"/>
                </a:lnTo>
                <a:close/>
              </a:path>
              <a:path w="1891030" h="427989">
                <a:moveTo>
                  <a:pt x="1000150" y="685"/>
                </a:moveTo>
                <a:lnTo>
                  <a:pt x="969848" y="685"/>
                </a:lnTo>
                <a:lnTo>
                  <a:pt x="969848" y="48602"/>
                </a:lnTo>
                <a:lnTo>
                  <a:pt x="1000150" y="48602"/>
                </a:lnTo>
                <a:lnTo>
                  <a:pt x="1000150" y="39496"/>
                </a:lnTo>
                <a:lnTo>
                  <a:pt x="979385" y="39496"/>
                </a:lnTo>
                <a:lnTo>
                  <a:pt x="979385" y="28955"/>
                </a:lnTo>
                <a:lnTo>
                  <a:pt x="995172" y="28955"/>
                </a:lnTo>
                <a:lnTo>
                  <a:pt x="995172" y="19850"/>
                </a:lnTo>
                <a:lnTo>
                  <a:pt x="979385" y="19850"/>
                </a:lnTo>
                <a:lnTo>
                  <a:pt x="979385" y="9791"/>
                </a:lnTo>
                <a:lnTo>
                  <a:pt x="1000150" y="9791"/>
                </a:lnTo>
                <a:lnTo>
                  <a:pt x="1000150" y="685"/>
                </a:lnTo>
                <a:close/>
              </a:path>
              <a:path w="1891030" h="427989">
                <a:moveTo>
                  <a:pt x="918718" y="685"/>
                </a:moveTo>
                <a:lnTo>
                  <a:pt x="886574" y="685"/>
                </a:lnTo>
                <a:lnTo>
                  <a:pt x="886574" y="48602"/>
                </a:lnTo>
                <a:lnTo>
                  <a:pt x="896112" y="48602"/>
                </a:lnTo>
                <a:lnTo>
                  <a:pt x="896112" y="33883"/>
                </a:lnTo>
                <a:lnTo>
                  <a:pt x="918718" y="33883"/>
                </a:lnTo>
                <a:lnTo>
                  <a:pt x="924128" y="25946"/>
                </a:lnTo>
                <a:lnTo>
                  <a:pt x="924128" y="24777"/>
                </a:lnTo>
                <a:lnTo>
                  <a:pt x="896112" y="24777"/>
                </a:lnTo>
                <a:lnTo>
                  <a:pt x="896112" y="9791"/>
                </a:lnTo>
                <a:lnTo>
                  <a:pt x="924128" y="9791"/>
                </a:lnTo>
                <a:lnTo>
                  <a:pt x="924128" y="8483"/>
                </a:lnTo>
                <a:lnTo>
                  <a:pt x="918718" y="685"/>
                </a:lnTo>
                <a:close/>
              </a:path>
              <a:path w="1891030" h="427989">
                <a:moveTo>
                  <a:pt x="924128" y="9791"/>
                </a:moveTo>
                <a:lnTo>
                  <a:pt x="912177" y="9791"/>
                </a:lnTo>
                <a:lnTo>
                  <a:pt x="914603" y="13550"/>
                </a:lnTo>
                <a:lnTo>
                  <a:pt x="914603" y="20942"/>
                </a:lnTo>
                <a:lnTo>
                  <a:pt x="912177" y="24777"/>
                </a:lnTo>
                <a:lnTo>
                  <a:pt x="924128" y="24777"/>
                </a:lnTo>
                <a:lnTo>
                  <a:pt x="924128" y="9791"/>
                </a:lnTo>
                <a:close/>
              </a:path>
              <a:path w="1891030" h="427989">
                <a:moveTo>
                  <a:pt x="736346" y="186728"/>
                </a:moveTo>
                <a:lnTo>
                  <a:pt x="702754" y="186728"/>
                </a:lnTo>
                <a:lnTo>
                  <a:pt x="702754" y="398322"/>
                </a:lnTo>
                <a:lnTo>
                  <a:pt x="736346" y="398322"/>
                </a:lnTo>
                <a:lnTo>
                  <a:pt x="736346" y="246583"/>
                </a:lnTo>
                <a:lnTo>
                  <a:pt x="772021" y="246583"/>
                </a:lnTo>
                <a:lnTo>
                  <a:pt x="736346" y="186728"/>
                </a:lnTo>
                <a:close/>
              </a:path>
              <a:path w="1891030" h="427989">
                <a:moveTo>
                  <a:pt x="772021" y="246583"/>
                </a:moveTo>
                <a:lnTo>
                  <a:pt x="736346" y="246583"/>
                </a:lnTo>
                <a:lnTo>
                  <a:pt x="826795" y="398322"/>
                </a:lnTo>
                <a:lnTo>
                  <a:pt x="860412" y="398322"/>
                </a:lnTo>
                <a:lnTo>
                  <a:pt x="860412" y="338480"/>
                </a:lnTo>
                <a:lnTo>
                  <a:pt x="826795" y="338480"/>
                </a:lnTo>
                <a:lnTo>
                  <a:pt x="772021" y="246583"/>
                </a:lnTo>
                <a:close/>
              </a:path>
              <a:path w="1891030" h="427989">
                <a:moveTo>
                  <a:pt x="860412" y="186728"/>
                </a:moveTo>
                <a:lnTo>
                  <a:pt x="826795" y="186728"/>
                </a:lnTo>
                <a:lnTo>
                  <a:pt x="826795" y="338480"/>
                </a:lnTo>
                <a:lnTo>
                  <a:pt x="860412" y="338480"/>
                </a:lnTo>
                <a:lnTo>
                  <a:pt x="860412" y="186728"/>
                </a:lnTo>
                <a:close/>
              </a:path>
              <a:path w="1891030" h="427989">
                <a:moveTo>
                  <a:pt x="823074" y="0"/>
                </a:moveTo>
                <a:lnTo>
                  <a:pt x="815099" y="1278"/>
                </a:lnTo>
                <a:lnTo>
                  <a:pt x="809207" y="4887"/>
                </a:lnTo>
                <a:lnTo>
                  <a:pt x="805556" y="10485"/>
                </a:lnTo>
                <a:lnTo>
                  <a:pt x="804303" y="17729"/>
                </a:lnTo>
                <a:lnTo>
                  <a:pt x="804303" y="31559"/>
                </a:lnTo>
                <a:lnTo>
                  <a:pt x="805556" y="38803"/>
                </a:lnTo>
                <a:lnTo>
                  <a:pt x="809207" y="44400"/>
                </a:lnTo>
                <a:lnTo>
                  <a:pt x="815099" y="48009"/>
                </a:lnTo>
                <a:lnTo>
                  <a:pt x="823074" y="49288"/>
                </a:lnTo>
                <a:lnTo>
                  <a:pt x="831048" y="48009"/>
                </a:lnTo>
                <a:lnTo>
                  <a:pt x="836941" y="44400"/>
                </a:lnTo>
                <a:lnTo>
                  <a:pt x="839692" y="40182"/>
                </a:lnTo>
                <a:lnTo>
                  <a:pt x="817880" y="40182"/>
                </a:lnTo>
                <a:lnTo>
                  <a:pt x="813828" y="37096"/>
                </a:lnTo>
                <a:lnTo>
                  <a:pt x="813828" y="12179"/>
                </a:lnTo>
                <a:lnTo>
                  <a:pt x="817880" y="9105"/>
                </a:lnTo>
                <a:lnTo>
                  <a:pt x="839692" y="9105"/>
                </a:lnTo>
                <a:lnTo>
                  <a:pt x="836941" y="4887"/>
                </a:lnTo>
                <a:lnTo>
                  <a:pt x="831048" y="1278"/>
                </a:lnTo>
                <a:lnTo>
                  <a:pt x="823074" y="0"/>
                </a:lnTo>
                <a:close/>
              </a:path>
              <a:path w="1891030" h="427989">
                <a:moveTo>
                  <a:pt x="839692" y="9105"/>
                </a:moveTo>
                <a:lnTo>
                  <a:pt x="828268" y="9105"/>
                </a:lnTo>
                <a:lnTo>
                  <a:pt x="832319" y="12179"/>
                </a:lnTo>
                <a:lnTo>
                  <a:pt x="832319" y="37096"/>
                </a:lnTo>
                <a:lnTo>
                  <a:pt x="828268" y="40182"/>
                </a:lnTo>
                <a:lnTo>
                  <a:pt x="839692" y="40182"/>
                </a:lnTo>
                <a:lnTo>
                  <a:pt x="840592" y="38803"/>
                </a:lnTo>
                <a:lnTo>
                  <a:pt x="841844" y="31559"/>
                </a:lnTo>
                <a:lnTo>
                  <a:pt x="841844" y="17729"/>
                </a:lnTo>
                <a:lnTo>
                  <a:pt x="840592" y="10485"/>
                </a:lnTo>
                <a:lnTo>
                  <a:pt x="839692" y="9105"/>
                </a:lnTo>
                <a:close/>
              </a:path>
              <a:path w="1891030" h="427989">
                <a:moveTo>
                  <a:pt x="733259" y="685"/>
                </a:moveTo>
                <a:lnTo>
                  <a:pt x="723734" y="685"/>
                </a:lnTo>
                <a:lnTo>
                  <a:pt x="723734" y="48602"/>
                </a:lnTo>
                <a:lnTo>
                  <a:pt x="733259" y="48602"/>
                </a:lnTo>
                <a:lnTo>
                  <a:pt x="733259" y="17729"/>
                </a:lnTo>
                <a:lnTo>
                  <a:pt x="743467" y="17729"/>
                </a:lnTo>
                <a:lnTo>
                  <a:pt x="733259" y="685"/>
                </a:lnTo>
                <a:close/>
              </a:path>
              <a:path w="1891030" h="427989">
                <a:moveTo>
                  <a:pt x="743467" y="17729"/>
                </a:moveTo>
                <a:lnTo>
                  <a:pt x="733259" y="17729"/>
                </a:lnTo>
                <a:lnTo>
                  <a:pt x="751751" y="48602"/>
                </a:lnTo>
                <a:lnTo>
                  <a:pt x="761276" y="48602"/>
                </a:lnTo>
                <a:lnTo>
                  <a:pt x="761276" y="31559"/>
                </a:lnTo>
                <a:lnTo>
                  <a:pt x="751751" y="31559"/>
                </a:lnTo>
                <a:lnTo>
                  <a:pt x="743467" y="17729"/>
                </a:lnTo>
                <a:close/>
              </a:path>
              <a:path w="1891030" h="427989">
                <a:moveTo>
                  <a:pt x="761276" y="685"/>
                </a:moveTo>
                <a:lnTo>
                  <a:pt x="751751" y="685"/>
                </a:lnTo>
                <a:lnTo>
                  <a:pt x="751751" y="31559"/>
                </a:lnTo>
                <a:lnTo>
                  <a:pt x="761276" y="31559"/>
                </a:lnTo>
                <a:lnTo>
                  <a:pt x="761276" y="685"/>
                </a:lnTo>
                <a:close/>
              </a:path>
              <a:path w="1891030" h="427989">
                <a:moveTo>
                  <a:pt x="666483" y="685"/>
                </a:moveTo>
                <a:lnTo>
                  <a:pt x="657377" y="685"/>
                </a:lnTo>
                <a:lnTo>
                  <a:pt x="639597" y="48602"/>
                </a:lnTo>
                <a:lnTo>
                  <a:pt x="649554" y="48602"/>
                </a:lnTo>
                <a:lnTo>
                  <a:pt x="653110" y="38950"/>
                </a:lnTo>
                <a:lnTo>
                  <a:pt x="680681" y="38950"/>
                </a:lnTo>
                <a:lnTo>
                  <a:pt x="677453" y="30251"/>
                </a:lnTo>
                <a:lnTo>
                  <a:pt x="656386" y="30251"/>
                </a:lnTo>
                <a:lnTo>
                  <a:pt x="661924" y="14719"/>
                </a:lnTo>
                <a:lnTo>
                  <a:pt x="671690" y="14719"/>
                </a:lnTo>
                <a:lnTo>
                  <a:pt x="666483" y="685"/>
                </a:lnTo>
                <a:close/>
              </a:path>
              <a:path w="1891030" h="427989">
                <a:moveTo>
                  <a:pt x="680681" y="38950"/>
                </a:moveTo>
                <a:lnTo>
                  <a:pt x="670750" y="38950"/>
                </a:lnTo>
                <a:lnTo>
                  <a:pt x="674306" y="48602"/>
                </a:lnTo>
                <a:lnTo>
                  <a:pt x="684263" y="48602"/>
                </a:lnTo>
                <a:lnTo>
                  <a:pt x="680681" y="38950"/>
                </a:lnTo>
                <a:close/>
              </a:path>
              <a:path w="1891030" h="427989">
                <a:moveTo>
                  <a:pt x="671690" y="14719"/>
                </a:moveTo>
                <a:lnTo>
                  <a:pt x="661924" y="14719"/>
                </a:lnTo>
                <a:lnTo>
                  <a:pt x="667473" y="30251"/>
                </a:lnTo>
                <a:lnTo>
                  <a:pt x="677453" y="30251"/>
                </a:lnTo>
                <a:lnTo>
                  <a:pt x="671690" y="14719"/>
                </a:lnTo>
                <a:close/>
              </a:path>
              <a:path w="1891030" h="427989">
                <a:moveTo>
                  <a:pt x="593305" y="0"/>
                </a:moveTo>
                <a:lnTo>
                  <a:pt x="581710" y="0"/>
                </a:lnTo>
                <a:lnTo>
                  <a:pt x="573736" y="1278"/>
                </a:lnTo>
                <a:lnTo>
                  <a:pt x="567843" y="4887"/>
                </a:lnTo>
                <a:lnTo>
                  <a:pt x="564192" y="10485"/>
                </a:lnTo>
                <a:lnTo>
                  <a:pt x="562940" y="17729"/>
                </a:lnTo>
                <a:lnTo>
                  <a:pt x="562940" y="31559"/>
                </a:lnTo>
                <a:lnTo>
                  <a:pt x="564192" y="38803"/>
                </a:lnTo>
                <a:lnTo>
                  <a:pt x="567843" y="44400"/>
                </a:lnTo>
                <a:lnTo>
                  <a:pt x="573736" y="48009"/>
                </a:lnTo>
                <a:lnTo>
                  <a:pt x="581710" y="49288"/>
                </a:lnTo>
                <a:lnTo>
                  <a:pt x="593305" y="49288"/>
                </a:lnTo>
                <a:lnTo>
                  <a:pt x="600062" y="42646"/>
                </a:lnTo>
                <a:lnTo>
                  <a:pt x="600164" y="40182"/>
                </a:lnTo>
                <a:lnTo>
                  <a:pt x="576516" y="40182"/>
                </a:lnTo>
                <a:lnTo>
                  <a:pt x="572465" y="37096"/>
                </a:lnTo>
                <a:lnTo>
                  <a:pt x="572465" y="12179"/>
                </a:lnTo>
                <a:lnTo>
                  <a:pt x="576516" y="9105"/>
                </a:lnTo>
                <a:lnTo>
                  <a:pt x="600164" y="9105"/>
                </a:lnTo>
                <a:lnTo>
                  <a:pt x="600062" y="6642"/>
                </a:lnTo>
                <a:lnTo>
                  <a:pt x="593305" y="0"/>
                </a:lnTo>
                <a:close/>
              </a:path>
              <a:path w="1891030" h="427989">
                <a:moveTo>
                  <a:pt x="600481" y="32588"/>
                </a:moveTo>
                <a:lnTo>
                  <a:pt x="590880" y="32588"/>
                </a:lnTo>
                <a:lnTo>
                  <a:pt x="590384" y="37515"/>
                </a:lnTo>
                <a:lnTo>
                  <a:pt x="586549" y="40182"/>
                </a:lnTo>
                <a:lnTo>
                  <a:pt x="600164" y="40182"/>
                </a:lnTo>
                <a:lnTo>
                  <a:pt x="600481" y="32588"/>
                </a:lnTo>
                <a:close/>
              </a:path>
              <a:path w="1891030" h="427989">
                <a:moveTo>
                  <a:pt x="600164" y="9105"/>
                </a:moveTo>
                <a:lnTo>
                  <a:pt x="586549" y="9105"/>
                </a:lnTo>
                <a:lnTo>
                  <a:pt x="590384" y="11849"/>
                </a:lnTo>
                <a:lnTo>
                  <a:pt x="590880" y="16700"/>
                </a:lnTo>
                <a:lnTo>
                  <a:pt x="600481" y="16700"/>
                </a:lnTo>
                <a:lnTo>
                  <a:pt x="600164" y="9105"/>
                </a:lnTo>
                <a:close/>
              </a:path>
              <a:path w="1891030" h="427989">
                <a:moveTo>
                  <a:pt x="475970" y="186728"/>
                </a:moveTo>
                <a:lnTo>
                  <a:pt x="441426" y="186728"/>
                </a:lnTo>
                <a:lnTo>
                  <a:pt x="364477" y="398322"/>
                </a:lnTo>
                <a:lnTo>
                  <a:pt x="399034" y="398322"/>
                </a:lnTo>
                <a:lnTo>
                  <a:pt x="417563" y="347243"/>
                </a:lnTo>
                <a:lnTo>
                  <a:pt x="534344" y="347243"/>
                </a:lnTo>
                <a:lnTo>
                  <a:pt x="523462" y="317322"/>
                </a:lnTo>
                <a:lnTo>
                  <a:pt x="428244" y="317322"/>
                </a:lnTo>
                <a:lnTo>
                  <a:pt x="458698" y="233286"/>
                </a:lnTo>
                <a:lnTo>
                  <a:pt x="492902" y="233286"/>
                </a:lnTo>
                <a:lnTo>
                  <a:pt x="475970" y="186728"/>
                </a:lnTo>
                <a:close/>
              </a:path>
              <a:path w="1891030" h="427989">
                <a:moveTo>
                  <a:pt x="534344" y="347243"/>
                </a:moveTo>
                <a:lnTo>
                  <a:pt x="499846" y="347243"/>
                </a:lnTo>
                <a:lnTo>
                  <a:pt x="518375" y="398322"/>
                </a:lnTo>
                <a:lnTo>
                  <a:pt x="552919" y="398322"/>
                </a:lnTo>
                <a:lnTo>
                  <a:pt x="534344" y="347243"/>
                </a:lnTo>
                <a:close/>
              </a:path>
              <a:path w="1891030" h="427989">
                <a:moveTo>
                  <a:pt x="492902" y="233286"/>
                </a:moveTo>
                <a:lnTo>
                  <a:pt x="458698" y="233286"/>
                </a:lnTo>
                <a:lnTo>
                  <a:pt x="489165" y="317322"/>
                </a:lnTo>
                <a:lnTo>
                  <a:pt x="523462" y="317322"/>
                </a:lnTo>
                <a:lnTo>
                  <a:pt x="492902" y="233286"/>
                </a:lnTo>
                <a:close/>
              </a:path>
              <a:path w="1891030" h="427989">
                <a:moveTo>
                  <a:pt x="511098" y="25082"/>
                </a:moveTo>
                <a:lnTo>
                  <a:pt x="490474" y="25082"/>
                </a:lnTo>
                <a:lnTo>
                  <a:pt x="490474" y="32892"/>
                </a:lnTo>
                <a:lnTo>
                  <a:pt x="511098" y="32892"/>
                </a:lnTo>
                <a:lnTo>
                  <a:pt x="511098" y="25082"/>
                </a:lnTo>
                <a:close/>
              </a:path>
              <a:path w="1891030" h="427989">
                <a:moveTo>
                  <a:pt x="410972" y="685"/>
                </a:moveTo>
                <a:lnTo>
                  <a:pt x="401434" y="685"/>
                </a:lnTo>
                <a:lnTo>
                  <a:pt x="401434" y="31559"/>
                </a:lnTo>
                <a:lnTo>
                  <a:pt x="402688" y="38803"/>
                </a:lnTo>
                <a:lnTo>
                  <a:pt x="406344" y="44400"/>
                </a:lnTo>
                <a:lnTo>
                  <a:pt x="412241" y="48009"/>
                </a:lnTo>
                <a:lnTo>
                  <a:pt x="420217" y="49288"/>
                </a:lnTo>
                <a:lnTo>
                  <a:pt x="428186" y="48009"/>
                </a:lnTo>
                <a:lnTo>
                  <a:pt x="434079" y="44400"/>
                </a:lnTo>
                <a:lnTo>
                  <a:pt x="436833" y="40182"/>
                </a:lnTo>
                <a:lnTo>
                  <a:pt x="415023" y="40182"/>
                </a:lnTo>
                <a:lnTo>
                  <a:pt x="410972" y="37096"/>
                </a:lnTo>
                <a:lnTo>
                  <a:pt x="410972" y="685"/>
                </a:lnTo>
                <a:close/>
              </a:path>
              <a:path w="1891030" h="427989">
                <a:moveTo>
                  <a:pt x="438988" y="685"/>
                </a:moveTo>
                <a:lnTo>
                  <a:pt x="429450" y="685"/>
                </a:lnTo>
                <a:lnTo>
                  <a:pt x="429450" y="37096"/>
                </a:lnTo>
                <a:lnTo>
                  <a:pt x="425399" y="40182"/>
                </a:lnTo>
                <a:lnTo>
                  <a:pt x="436833" y="40182"/>
                </a:lnTo>
                <a:lnTo>
                  <a:pt x="437734" y="38803"/>
                </a:lnTo>
                <a:lnTo>
                  <a:pt x="438988" y="31559"/>
                </a:lnTo>
                <a:lnTo>
                  <a:pt x="438988" y="685"/>
                </a:lnTo>
                <a:close/>
              </a:path>
              <a:path w="1891030" h="427989">
                <a:moveTo>
                  <a:pt x="344195" y="685"/>
                </a:moveTo>
                <a:lnTo>
                  <a:pt x="335089" y="685"/>
                </a:lnTo>
                <a:lnTo>
                  <a:pt x="317309" y="48602"/>
                </a:lnTo>
                <a:lnTo>
                  <a:pt x="327266" y="48602"/>
                </a:lnTo>
                <a:lnTo>
                  <a:pt x="330822" y="38950"/>
                </a:lnTo>
                <a:lnTo>
                  <a:pt x="358393" y="38950"/>
                </a:lnTo>
                <a:lnTo>
                  <a:pt x="355165" y="30251"/>
                </a:lnTo>
                <a:lnTo>
                  <a:pt x="334086" y="30251"/>
                </a:lnTo>
                <a:lnTo>
                  <a:pt x="339636" y="14719"/>
                </a:lnTo>
                <a:lnTo>
                  <a:pt x="349402" y="14719"/>
                </a:lnTo>
                <a:lnTo>
                  <a:pt x="344195" y="685"/>
                </a:lnTo>
                <a:close/>
              </a:path>
              <a:path w="1891030" h="427989">
                <a:moveTo>
                  <a:pt x="358393" y="38950"/>
                </a:moveTo>
                <a:lnTo>
                  <a:pt x="348462" y="38950"/>
                </a:lnTo>
                <a:lnTo>
                  <a:pt x="352005" y="48602"/>
                </a:lnTo>
                <a:lnTo>
                  <a:pt x="361975" y="48602"/>
                </a:lnTo>
                <a:lnTo>
                  <a:pt x="358393" y="38950"/>
                </a:lnTo>
                <a:close/>
              </a:path>
              <a:path w="1891030" h="427989">
                <a:moveTo>
                  <a:pt x="349402" y="14719"/>
                </a:moveTo>
                <a:lnTo>
                  <a:pt x="339636" y="14719"/>
                </a:lnTo>
                <a:lnTo>
                  <a:pt x="345186" y="30251"/>
                </a:lnTo>
                <a:lnTo>
                  <a:pt x="355165" y="30251"/>
                </a:lnTo>
                <a:lnTo>
                  <a:pt x="349402" y="14719"/>
                </a:lnTo>
                <a:close/>
              </a:path>
              <a:path w="1891030" h="427989">
                <a:moveTo>
                  <a:pt x="274993" y="685"/>
                </a:moveTo>
                <a:lnTo>
                  <a:pt x="244703" y="685"/>
                </a:lnTo>
                <a:lnTo>
                  <a:pt x="244703" y="48602"/>
                </a:lnTo>
                <a:lnTo>
                  <a:pt x="274993" y="48602"/>
                </a:lnTo>
                <a:lnTo>
                  <a:pt x="274993" y="39496"/>
                </a:lnTo>
                <a:lnTo>
                  <a:pt x="254228" y="39496"/>
                </a:lnTo>
                <a:lnTo>
                  <a:pt x="254228" y="28955"/>
                </a:lnTo>
                <a:lnTo>
                  <a:pt x="270014" y="28955"/>
                </a:lnTo>
                <a:lnTo>
                  <a:pt x="270014" y="19850"/>
                </a:lnTo>
                <a:lnTo>
                  <a:pt x="254228" y="19850"/>
                </a:lnTo>
                <a:lnTo>
                  <a:pt x="254228" y="9791"/>
                </a:lnTo>
                <a:lnTo>
                  <a:pt x="274993" y="9791"/>
                </a:lnTo>
                <a:lnTo>
                  <a:pt x="274993" y="685"/>
                </a:lnTo>
                <a:close/>
              </a:path>
              <a:path w="1891030" h="427989">
                <a:moveTo>
                  <a:pt x="137083" y="183705"/>
                </a:moveTo>
                <a:lnTo>
                  <a:pt x="104894" y="188952"/>
                </a:lnTo>
                <a:lnTo>
                  <a:pt x="80005" y="203920"/>
                </a:lnTo>
                <a:lnTo>
                  <a:pt x="63947" y="227446"/>
                </a:lnTo>
                <a:lnTo>
                  <a:pt x="58254" y="258368"/>
                </a:lnTo>
                <a:lnTo>
                  <a:pt x="58254" y="326682"/>
                </a:lnTo>
                <a:lnTo>
                  <a:pt x="63947" y="357604"/>
                </a:lnTo>
                <a:lnTo>
                  <a:pt x="80005" y="381130"/>
                </a:lnTo>
                <a:lnTo>
                  <a:pt x="104894" y="396097"/>
                </a:lnTo>
                <a:lnTo>
                  <a:pt x="137083" y="401345"/>
                </a:lnTo>
                <a:lnTo>
                  <a:pt x="167898" y="396531"/>
                </a:lnTo>
                <a:lnTo>
                  <a:pt x="192117" y="382790"/>
                </a:lnTo>
                <a:lnTo>
                  <a:pt x="202296" y="369315"/>
                </a:lnTo>
                <a:lnTo>
                  <a:pt x="137083" y="369315"/>
                </a:lnTo>
                <a:lnTo>
                  <a:pt x="120743" y="366821"/>
                </a:lnTo>
                <a:lnTo>
                  <a:pt x="106227" y="359109"/>
                </a:lnTo>
                <a:lnTo>
                  <a:pt x="95834" y="345843"/>
                </a:lnTo>
                <a:lnTo>
                  <a:pt x="91859" y="326682"/>
                </a:lnTo>
                <a:lnTo>
                  <a:pt x="91859" y="258368"/>
                </a:lnTo>
                <a:lnTo>
                  <a:pt x="95834" y="239214"/>
                </a:lnTo>
                <a:lnTo>
                  <a:pt x="106227" y="225952"/>
                </a:lnTo>
                <a:lnTo>
                  <a:pt x="120743" y="218242"/>
                </a:lnTo>
                <a:lnTo>
                  <a:pt x="137083" y="215747"/>
                </a:lnTo>
                <a:lnTo>
                  <a:pt x="202527" y="215747"/>
                </a:lnTo>
                <a:lnTo>
                  <a:pt x="192236" y="202145"/>
                </a:lnTo>
                <a:lnTo>
                  <a:pt x="167942" y="188476"/>
                </a:lnTo>
                <a:lnTo>
                  <a:pt x="137083" y="183705"/>
                </a:lnTo>
                <a:close/>
              </a:path>
              <a:path w="1891030" h="427989">
                <a:moveTo>
                  <a:pt x="215595" y="332727"/>
                </a:moveTo>
                <a:lnTo>
                  <a:pt x="181991" y="332727"/>
                </a:lnTo>
                <a:lnTo>
                  <a:pt x="176654" y="349159"/>
                </a:lnTo>
                <a:lnTo>
                  <a:pt x="166133" y="360546"/>
                </a:lnTo>
                <a:lnTo>
                  <a:pt x="152314" y="367170"/>
                </a:lnTo>
                <a:lnTo>
                  <a:pt x="137083" y="369315"/>
                </a:lnTo>
                <a:lnTo>
                  <a:pt x="202296" y="369315"/>
                </a:lnTo>
                <a:lnTo>
                  <a:pt x="208448" y="361172"/>
                </a:lnTo>
                <a:lnTo>
                  <a:pt x="215595" y="332727"/>
                </a:lnTo>
                <a:close/>
              </a:path>
              <a:path w="1891030" h="427989">
                <a:moveTo>
                  <a:pt x="202527" y="215747"/>
                </a:moveTo>
                <a:lnTo>
                  <a:pt x="137083" y="215747"/>
                </a:lnTo>
                <a:lnTo>
                  <a:pt x="152314" y="217892"/>
                </a:lnTo>
                <a:lnTo>
                  <a:pt x="166133" y="224515"/>
                </a:lnTo>
                <a:lnTo>
                  <a:pt x="176654" y="235898"/>
                </a:lnTo>
                <a:lnTo>
                  <a:pt x="181991" y="252323"/>
                </a:lnTo>
                <a:lnTo>
                  <a:pt x="215595" y="252323"/>
                </a:lnTo>
                <a:lnTo>
                  <a:pt x="208582" y="223749"/>
                </a:lnTo>
                <a:lnTo>
                  <a:pt x="202527" y="215747"/>
                </a:lnTo>
                <a:close/>
              </a:path>
              <a:path w="1891030" h="427989">
                <a:moveTo>
                  <a:pt x="170319" y="33477"/>
                </a:moveTo>
                <a:lnTo>
                  <a:pt x="160502" y="33477"/>
                </a:lnTo>
                <a:lnTo>
                  <a:pt x="160997" y="42989"/>
                </a:lnTo>
                <a:lnTo>
                  <a:pt x="168033" y="49288"/>
                </a:lnTo>
                <a:lnTo>
                  <a:pt x="189725" y="49288"/>
                </a:lnTo>
                <a:lnTo>
                  <a:pt x="195554" y="44018"/>
                </a:lnTo>
                <a:lnTo>
                  <a:pt x="195554" y="40182"/>
                </a:lnTo>
                <a:lnTo>
                  <a:pt x="174155" y="40182"/>
                </a:lnTo>
                <a:lnTo>
                  <a:pt x="170878" y="37515"/>
                </a:lnTo>
                <a:lnTo>
                  <a:pt x="170319" y="33477"/>
                </a:lnTo>
                <a:close/>
              </a:path>
              <a:path w="1891030" h="427989">
                <a:moveTo>
                  <a:pt x="187591" y="0"/>
                </a:moveTo>
                <a:lnTo>
                  <a:pt x="168960" y="0"/>
                </a:lnTo>
                <a:lnTo>
                  <a:pt x="161137" y="4381"/>
                </a:lnTo>
                <a:lnTo>
                  <a:pt x="161137" y="21018"/>
                </a:lnTo>
                <a:lnTo>
                  <a:pt x="164909" y="26149"/>
                </a:lnTo>
                <a:lnTo>
                  <a:pt x="184391" y="31216"/>
                </a:lnTo>
                <a:lnTo>
                  <a:pt x="186029" y="32715"/>
                </a:lnTo>
                <a:lnTo>
                  <a:pt x="186029" y="38671"/>
                </a:lnTo>
                <a:lnTo>
                  <a:pt x="183121" y="40182"/>
                </a:lnTo>
                <a:lnTo>
                  <a:pt x="195554" y="40182"/>
                </a:lnTo>
                <a:lnTo>
                  <a:pt x="195554" y="27317"/>
                </a:lnTo>
                <a:lnTo>
                  <a:pt x="191439" y="22796"/>
                </a:lnTo>
                <a:lnTo>
                  <a:pt x="172948" y="18008"/>
                </a:lnTo>
                <a:lnTo>
                  <a:pt x="170675" y="16776"/>
                </a:lnTo>
                <a:lnTo>
                  <a:pt x="170675" y="10617"/>
                </a:lnTo>
                <a:lnTo>
                  <a:pt x="173520" y="9105"/>
                </a:lnTo>
                <a:lnTo>
                  <a:pt x="194246" y="9105"/>
                </a:lnTo>
                <a:lnTo>
                  <a:pt x="193789" y="5613"/>
                </a:lnTo>
                <a:lnTo>
                  <a:pt x="187591" y="0"/>
                </a:lnTo>
                <a:close/>
              </a:path>
              <a:path w="1891030" h="427989">
                <a:moveTo>
                  <a:pt x="194246" y="9105"/>
                </a:moveTo>
                <a:lnTo>
                  <a:pt x="180340" y="9105"/>
                </a:lnTo>
                <a:lnTo>
                  <a:pt x="183324" y="10680"/>
                </a:lnTo>
                <a:lnTo>
                  <a:pt x="184251" y="13754"/>
                </a:lnTo>
                <a:lnTo>
                  <a:pt x="194856" y="13754"/>
                </a:lnTo>
                <a:lnTo>
                  <a:pt x="194246" y="9105"/>
                </a:lnTo>
                <a:close/>
              </a:path>
              <a:path w="1891030" h="427989">
                <a:moveTo>
                  <a:pt x="113855" y="685"/>
                </a:moveTo>
                <a:lnTo>
                  <a:pt x="83553" y="685"/>
                </a:lnTo>
                <a:lnTo>
                  <a:pt x="83553" y="48602"/>
                </a:lnTo>
                <a:lnTo>
                  <a:pt x="113855" y="48602"/>
                </a:lnTo>
                <a:lnTo>
                  <a:pt x="113855" y="39496"/>
                </a:lnTo>
                <a:lnTo>
                  <a:pt x="93091" y="39496"/>
                </a:lnTo>
                <a:lnTo>
                  <a:pt x="93091" y="28955"/>
                </a:lnTo>
                <a:lnTo>
                  <a:pt x="108877" y="28955"/>
                </a:lnTo>
                <a:lnTo>
                  <a:pt x="108877" y="19850"/>
                </a:lnTo>
                <a:lnTo>
                  <a:pt x="93091" y="19850"/>
                </a:lnTo>
                <a:lnTo>
                  <a:pt x="93091" y="9791"/>
                </a:lnTo>
                <a:lnTo>
                  <a:pt x="113855" y="9791"/>
                </a:lnTo>
                <a:lnTo>
                  <a:pt x="113855" y="685"/>
                </a:lnTo>
                <a:close/>
              </a:path>
              <a:path w="1891030" h="427989">
                <a:moveTo>
                  <a:pt x="31076" y="685"/>
                </a:moveTo>
                <a:lnTo>
                  <a:pt x="0" y="685"/>
                </a:lnTo>
                <a:lnTo>
                  <a:pt x="0" y="48602"/>
                </a:lnTo>
                <a:lnTo>
                  <a:pt x="9525" y="48602"/>
                </a:lnTo>
                <a:lnTo>
                  <a:pt x="9525" y="28879"/>
                </a:lnTo>
                <a:lnTo>
                  <a:pt x="26246" y="28879"/>
                </a:lnTo>
                <a:lnTo>
                  <a:pt x="25958" y="28409"/>
                </a:lnTo>
                <a:lnTo>
                  <a:pt x="32918" y="26835"/>
                </a:lnTo>
                <a:lnTo>
                  <a:pt x="36690" y="21907"/>
                </a:lnTo>
                <a:lnTo>
                  <a:pt x="36690" y="19989"/>
                </a:lnTo>
                <a:lnTo>
                  <a:pt x="9525" y="19989"/>
                </a:lnTo>
                <a:lnTo>
                  <a:pt x="9525" y="9791"/>
                </a:lnTo>
                <a:lnTo>
                  <a:pt x="36690" y="9791"/>
                </a:lnTo>
                <a:lnTo>
                  <a:pt x="36690" y="6159"/>
                </a:lnTo>
                <a:lnTo>
                  <a:pt x="31076" y="685"/>
                </a:lnTo>
                <a:close/>
              </a:path>
              <a:path w="1891030" h="427989">
                <a:moveTo>
                  <a:pt x="26246" y="28879"/>
                </a:moveTo>
                <a:lnTo>
                  <a:pt x="15354" y="28879"/>
                </a:lnTo>
                <a:lnTo>
                  <a:pt x="27381" y="48602"/>
                </a:lnTo>
                <a:lnTo>
                  <a:pt x="38328" y="48602"/>
                </a:lnTo>
                <a:lnTo>
                  <a:pt x="26246" y="28879"/>
                </a:lnTo>
                <a:close/>
              </a:path>
              <a:path w="1891030" h="427989">
                <a:moveTo>
                  <a:pt x="36690" y="9791"/>
                </a:moveTo>
                <a:lnTo>
                  <a:pt x="24815" y="9791"/>
                </a:lnTo>
                <a:lnTo>
                  <a:pt x="27165" y="11569"/>
                </a:lnTo>
                <a:lnTo>
                  <a:pt x="27165" y="18211"/>
                </a:lnTo>
                <a:lnTo>
                  <a:pt x="24815" y="19989"/>
                </a:lnTo>
                <a:lnTo>
                  <a:pt x="36690" y="19989"/>
                </a:lnTo>
                <a:lnTo>
                  <a:pt x="36690" y="9791"/>
                </a:lnTo>
                <a:close/>
              </a:path>
            </a:pathLst>
          </a:custGeom>
          <a:solidFill>
            <a:srgbClr val="FFFFFF"/>
          </a:solidFill>
        </p:spPr>
        <p:txBody>
          <a:bodyPr wrap="square" lIns="0" tIns="0" rIns="0" bIns="0" rtlCol="0"/>
          <a:lstStyle/>
          <a:p>
            <a:endParaRPr/>
          </a:p>
        </p:txBody>
      </p:sp>
      <p:sp>
        <p:nvSpPr>
          <p:cNvPr id="14" name="object 14"/>
          <p:cNvSpPr txBox="1"/>
          <p:nvPr/>
        </p:nvSpPr>
        <p:spPr>
          <a:xfrm>
            <a:off x="3371300" y="4227257"/>
            <a:ext cx="1415415" cy="299720"/>
          </a:xfrm>
          <a:prstGeom prst="rect">
            <a:avLst/>
          </a:prstGeom>
        </p:spPr>
        <p:txBody>
          <a:bodyPr vert="horz" wrap="square" lIns="0" tIns="12700" rIns="0" bIns="0" rtlCol="0">
            <a:spAutoFit/>
          </a:bodyPr>
          <a:lstStyle/>
          <a:p>
            <a:pPr marL="12700">
              <a:lnSpc>
                <a:spcPct val="100000"/>
              </a:lnSpc>
              <a:spcBef>
                <a:spcPts val="100"/>
              </a:spcBef>
              <a:tabLst>
                <a:tab pos="290195" algn="l"/>
                <a:tab pos="846455" algn="l"/>
              </a:tabLst>
            </a:pPr>
            <a:r>
              <a:rPr sz="1800" dirty="0">
                <a:solidFill>
                  <a:srgbClr val="005A5B"/>
                </a:solidFill>
                <a:latin typeface="Simplon BP Mono"/>
                <a:cs typeface="Simplon BP Mono"/>
              </a:rPr>
              <a:t>7	mai	2020</a:t>
            </a:r>
            <a:endParaRPr sz="1800">
              <a:latin typeface="Simplon BP Mono"/>
              <a:cs typeface="Simplon BP Mono"/>
            </a:endParaRPr>
          </a:p>
        </p:txBody>
      </p:sp>
      <p:sp>
        <p:nvSpPr>
          <p:cNvPr id="15" name="object 15"/>
          <p:cNvSpPr/>
          <p:nvPr/>
        </p:nvSpPr>
        <p:spPr>
          <a:xfrm>
            <a:off x="3384000" y="4026621"/>
            <a:ext cx="620395" cy="0"/>
          </a:xfrm>
          <a:custGeom>
            <a:avLst/>
            <a:gdLst/>
            <a:ahLst/>
            <a:cxnLst/>
            <a:rect l="l" t="t" r="r" b="b"/>
            <a:pathLst>
              <a:path w="620395">
                <a:moveTo>
                  <a:pt x="0" y="0"/>
                </a:moveTo>
                <a:lnTo>
                  <a:pt x="620395" y="0"/>
                </a:lnTo>
              </a:path>
            </a:pathLst>
          </a:custGeom>
          <a:ln w="43243">
            <a:solidFill>
              <a:srgbClr val="2E636A"/>
            </a:solidFill>
          </a:ln>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39499" y="466336"/>
            <a:ext cx="2766695" cy="391160"/>
          </a:xfrm>
          <a:prstGeom prst="rect">
            <a:avLst/>
          </a:prstGeom>
        </p:spPr>
        <p:txBody>
          <a:bodyPr vert="horz" wrap="square" lIns="0" tIns="12700" rIns="0" bIns="0" rtlCol="0">
            <a:spAutoFit/>
          </a:bodyPr>
          <a:lstStyle/>
          <a:p>
            <a:pPr marL="12700">
              <a:lnSpc>
                <a:spcPct val="100000"/>
              </a:lnSpc>
              <a:spcBef>
                <a:spcPts val="100"/>
              </a:spcBef>
            </a:pPr>
            <a:r>
              <a:rPr sz="2400" spc="45" dirty="0">
                <a:solidFill>
                  <a:srgbClr val="EC6608"/>
                </a:solidFill>
                <a:latin typeface="Simplon CNDP"/>
                <a:cs typeface="Simplon CNDP"/>
              </a:rPr>
              <a:t>THÉMATIQUE</a:t>
            </a:r>
            <a:r>
              <a:rPr sz="2400" spc="-50" dirty="0">
                <a:solidFill>
                  <a:srgbClr val="F8B887"/>
                </a:solidFill>
                <a:latin typeface="Simplon CNDP"/>
                <a:cs typeface="Simplon CNDP"/>
              </a:rPr>
              <a:t> </a:t>
            </a:r>
            <a:r>
              <a:rPr sz="2400" dirty="0">
                <a:solidFill>
                  <a:srgbClr val="EC6608"/>
                </a:solidFill>
                <a:latin typeface="Simplon CNDP"/>
                <a:cs typeface="Simplon CNDP"/>
              </a:rPr>
              <a:t>1</a:t>
            </a:r>
            <a:endParaRPr sz="2400">
              <a:latin typeface="Simplon CNDP"/>
              <a:cs typeface="Simplon CNDP"/>
            </a:endParaRPr>
          </a:p>
        </p:txBody>
      </p:sp>
      <p:sp>
        <p:nvSpPr>
          <p:cNvPr id="3" name="object 3"/>
          <p:cNvSpPr txBox="1">
            <a:spLocks noGrp="1"/>
          </p:cNvSpPr>
          <p:nvPr>
            <p:ph type="title"/>
          </p:nvPr>
        </p:nvSpPr>
        <p:spPr>
          <a:xfrm>
            <a:off x="2439499" y="796536"/>
            <a:ext cx="5334635" cy="1202690"/>
          </a:xfrm>
          <a:prstGeom prst="rect">
            <a:avLst/>
          </a:prstGeom>
        </p:spPr>
        <p:txBody>
          <a:bodyPr vert="horz" wrap="square" lIns="0" tIns="12700" rIns="0" bIns="0" rtlCol="0">
            <a:spAutoFit/>
          </a:bodyPr>
          <a:lstStyle/>
          <a:p>
            <a:pPr marL="12700">
              <a:lnSpc>
                <a:spcPts val="5715"/>
              </a:lnSpc>
              <a:spcBef>
                <a:spcPts val="100"/>
              </a:spcBef>
            </a:pPr>
            <a:r>
              <a:rPr sz="4800" spc="85" dirty="0">
                <a:solidFill>
                  <a:srgbClr val="EC6608"/>
                </a:solidFill>
                <a:latin typeface="SimplonBP-Light"/>
                <a:cs typeface="SimplonBP-Light"/>
              </a:rPr>
              <a:t>Métiers </a:t>
            </a:r>
            <a:r>
              <a:rPr sz="4800" spc="45" dirty="0">
                <a:solidFill>
                  <a:srgbClr val="EC6608"/>
                </a:solidFill>
                <a:latin typeface="SimplonBP-Light"/>
                <a:cs typeface="SimplonBP-Light"/>
              </a:rPr>
              <a:t>de</a:t>
            </a:r>
            <a:r>
              <a:rPr sz="4800" spc="204" dirty="0">
                <a:solidFill>
                  <a:srgbClr val="EC6608"/>
                </a:solidFill>
                <a:latin typeface="SimplonBP-Light"/>
                <a:cs typeface="SimplonBP-Light"/>
              </a:rPr>
              <a:t> </a:t>
            </a:r>
            <a:r>
              <a:rPr sz="4800" spc="95" dirty="0">
                <a:solidFill>
                  <a:srgbClr val="EC6608"/>
                </a:solidFill>
                <a:latin typeface="SimplonBP-Light"/>
                <a:cs typeface="SimplonBP-Light"/>
              </a:rPr>
              <a:t>l’humain</a:t>
            </a:r>
            <a:endParaRPr sz="4800">
              <a:latin typeface="SimplonBP-Light"/>
              <a:cs typeface="SimplonBP-Light"/>
            </a:endParaRPr>
          </a:p>
          <a:p>
            <a:pPr marL="12700">
              <a:lnSpc>
                <a:spcPts val="3554"/>
              </a:lnSpc>
            </a:pPr>
            <a:r>
              <a:rPr sz="3000" spc="50" dirty="0">
                <a:solidFill>
                  <a:srgbClr val="EC6608"/>
                </a:solidFill>
              </a:rPr>
              <a:t>Compétences</a:t>
            </a:r>
            <a:r>
              <a:rPr sz="3000" spc="120" dirty="0">
                <a:solidFill>
                  <a:srgbClr val="EC6608"/>
                </a:solidFill>
              </a:rPr>
              <a:t> </a:t>
            </a:r>
            <a:r>
              <a:rPr sz="3000" spc="55" dirty="0">
                <a:solidFill>
                  <a:srgbClr val="EC6608"/>
                </a:solidFill>
              </a:rPr>
              <a:t>psychosociales</a:t>
            </a:r>
            <a:endParaRPr sz="3000"/>
          </a:p>
        </p:txBody>
      </p:sp>
      <p:sp>
        <p:nvSpPr>
          <p:cNvPr id="4" name="object 4"/>
          <p:cNvSpPr/>
          <p:nvPr/>
        </p:nvSpPr>
        <p:spPr>
          <a:xfrm>
            <a:off x="851700" y="559159"/>
            <a:ext cx="912494" cy="937260"/>
          </a:xfrm>
          <a:custGeom>
            <a:avLst/>
            <a:gdLst/>
            <a:ahLst/>
            <a:cxnLst/>
            <a:rect l="l" t="t" r="r" b="b"/>
            <a:pathLst>
              <a:path w="912494" h="937260">
                <a:moveTo>
                  <a:pt x="911910" y="289106"/>
                </a:moveTo>
                <a:lnTo>
                  <a:pt x="893392" y="245208"/>
                </a:lnTo>
                <a:lnTo>
                  <a:pt x="870707" y="204375"/>
                </a:lnTo>
                <a:lnTo>
                  <a:pt x="844198" y="166769"/>
                </a:lnTo>
                <a:lnTo>
                  <a:pt x="814206" y="132549"/>
                </a:lnTo>
                <a:lnTo>
                  <a:pt x="781073" y="101877"/>
                </a:lnTo>
                <a:lnTo>
                  <a:pt x="745139" y="74913"/>
                </a:lnTo>
                <a:lnTo>
                  <a:pt x="706747" y="51818"/>
                </a:lnTo>
                <a:lnTo>
                  <a:pt x="666238" y="32752"/>
                </a:lnTo>
                <a:lnTo>
                  <a:pt x="623954" y="17877"/>
                </a:lnTo>
                <a:lnTo>
                  <a:pt x="580235" y="7353"/>
                </a:lnTo>
                <a:lnTo>
                  <a:pt x="535424" y="1340"/>
                </a:lnTo>
                <a:lnTo>
                  <a:pt x="489861" y="0"/>
                </a:lnTo>
                <a:lnTo>
                  <a:pt x="443889" y="3492"/>
                </a:lnTo>
                <a:lnTo>
                  <a:pt x="397849" y="11978"/>
                </a:lnTo>
                <a:lnTo>
                  <a:pt x="352082" y="25619"/>
                </a:lnTo>
                <a:lnTo>
                  <a:pt x="308051" y="44080"/>
                </a:lnTo>
                <a:lnTo>
                  <a:pt x="267094" y="66695"/>
                </a:lnTo>
                <a:lnTo>
                  <a:pt x="229374" y="93122"/>
                </a:lnTo>
                <a:lnTo>
                  <a:pt x="195050" y="123022"/>
                </a:lnTo>
                <a:lnTo>
                  <a:pt x="164284" y="156054"/>
                </a:lnTo>
                <a:lnTo>
                  <a:pt x="137238" y="191877"/>
                </a:lnTo>
                <a:lnTo>
                  <a:pt x="114072" y="230151"/>
                </a:lnTo>
                <a:lnTo>
                  <a:pt x="94948" y="270535"/>
                </a:lnTo>
                <a:lnTo>
                  <a:pt x="80027" y="312690"/>
                </a:lnTo>
                <a:lnTo>
                  <a:pt x="69471" y="356274"/>
                </a:lnTo>
                <a:lnTo>
                  <a:pt x="63440" y="400947"/>
                </a:lnTo>
                <a:lnTo>
                  <a:pt x="62095" y="446369"/>
                </a:lnTo>
                <a:lnTo>
                  <a:pt x="65599" y="492198"/>
                </a:lnTo>
                <a:lnTo>
                  <a:pt x="74112" y="538096"/>
                </a:lnTo>
                <a:lnTo>
                  <a:pt x="87795" y="583720"/>
                </a:lnTo>
                <a:lnTo>
                  <a:pt x="105911" y="626710"/>
                </a:lnTo>
                <a:lnTo>
                  <a:pt x="128524" y="667527"/>
                </a:lnTo>
                <a:lnTo>
                  <a:pt x="0" y="936653"/>
                </a:lnTo>
                <a:lnTo>
                  <a:pt x="269951" y="808510"/>
                </a:lnTo>
                <a:lnTo>
                  <a:pt x="308252" y="829727"/>
                </a:lnTo>
                <a:lnTo>
                  <a:pt x="348387" y="846972"/>
                </a:lnTo>
                <a:lnTo>
                  <a:pt x="390050" y="860131"/>
                </a:lnTo>
                <a:lnTo>
                  <a:pt x="432930" y="869089"/>
                </a:lnTo>
              </a:path>
            </a:pathLst>
          </a:custGeom>
          <a:ln w="38100">
            <a:solidFill>
              <a:srgbClr val="2E636A"/>
            </a:solidFill>
          </a:ln>
        </p:spPr>
        <p:txBody>
          <a:bodyPr wrap="square" lIns="0" tIns="0" rIns="0" bIns="0" rtlCol="0"/>
          <a:lstStyle/>
          <a:p>
            <a:endParaRPr/>
          </a:p>
        </p:txBody>
      </p:sp>
      <p:sp>
        <p:nvSpPr>
          <p:cNvPr id="5" name="object 5"/>
          <p:cNvSpPr/>
          <p:nvPr/>
        </p:nvSpPr>
        <p:spPr>
          <a:xfrm>
            <a:off x="1140320" y="848405"/>
            <a:ext cx="361315" cy="0"/>
          </a:xfrm>
          <a:custGeom>
            <a:avLst/>
            <a:gdLst/>
            <a:ahLst/>
            <a:cxnLst/>
            <a:rect l="l" t="t" r="r" b="b"/>
            <a:pathLst>
              <a:path w="361315">
                <a:moveTo>
                  <a:pt x="0" y="0"/>
                </a:moveTo>
                <a:lnTo>
                  <a:pt x="360781" y="0"/>
                </a:lnTo>
              </a:path>
            </a:pathLst>
          </a:custGeom>
          <a:ln w="38100">
            <a:solidFill>
              <a:srgbClr val="2E636A"/>
            </a:solidFill>
          </a:ln>
        </p:spPr>
        <p:txBody>
          <a:bodyPr wrap="square" lIns="0" tIns="0" rIns="0" bIns="0" rtlCol="0"/>
          <a:lstStyle/>
          <a:p>
            <a:endParaRPr/>
          </a:p>
        </p:txBody>
      </p:sp>
      <p:sp>
        <p:nvSpPr>
          <p:cNvPr id="6" name="object 6"/>
          <p:cNvSpPr/>
          <p:nvPr/>
        </p:nvSpPr>
        <p:spPr>
          <a:xfrm>
            <a:off x="1140320" y="1064216"/>
            <a:ext cx="144780" cy="0"/>
          </a:xfrm>
          <a:custGeom>
            <a:avLst/>
            <a:gdLst/>
            <a:ahLst/>
            <a:cxnLst/>
            <a:rect l="l" t="t" r="r" b="b"/>
            <a:pathLst>
              <a:path w="144780">
                <a:moveTo>
                  <a:pt x="0" y="0"/>
                </a:moveTo>
                <a:lnTo>
                  <a:pt x="144310" y="0"/>
                </a:lnTo>
              </a:path>
            </a:pathLst>
          </a:custGeom>
          <a:ln w="38100">
            <a:solidFill>
              <a:srgbClr val="2E636A"/>
            </a:solidFill>
          </a:ln>
        </p:spPr>
        <p:txBody>
          <a:bodyPr wrap="square" lIns="0" tIns="0" rIns="0" bIns="0" rtlCol="0"/>
          <a:lstStyle/>
          <a:p>
            <a:endParaRPr/>
          </a:p>
        </p:txBody>
      </p:sp>
      <p:sp>
        <p:nvSpPr>
          <p:cNvPr id="7" name="object 7"/>
          <p:cNvSpPr/>
          <p:nvPr/>
        </p:nvSpPr>
        <p:spPr>
          <a:xfrm>
            <a:off x="1477335" y="1022057"/>
            <a:ext cx="457200" cy="453390"/>
          </a:xfrm>
          <a:custGeom>
            <a:avLst/>
            <a:gdLst/>
            <a:ahLst/>
            <a:cxnLst/>
            <a:rect l="l" t="t" r="r" b="b"/>
            <a:pathLst>
              <a:path w="457200" h="453390">
                <a:moveTo>
                  <a:pt x="228320" y="0"/>
                </a:moveTo>
                <a:lnTo>
                  <a:pt x="274335" y="4602"/>
                </a:lnTo>
                <a:lnTo>
                  <a:pt x="317193" y="17801"/>
                </a:lnTo>
                <a:lnTo>
                  <a:pt x="355976" y="38687"/>
                </a:lnTo>
                <a:lnTo>
                  <a:pt x="389767" y="66347"/>
                </a:lnTo>
                <a:lnTo>
                  <a:pt x="417647" y="99872"/>
                </a:lnTo>
                <a:lnTo>
                  <a:pt x="438698" y="138349"/>
                </a:lnTo>
                <a:lnTo>
                  <a:pt x="452002" y="180868"/>
                </a:lnTo>
                <a:lnTo>
                  <a:pt x="456641" y="226517"/>
                </a:lnTo>
                <a:lnTo>
                  <a:pt x="452002" y="272169"/>
                </a:lnTo>
                <a:lnTo>
                  <a:pt x="438698" y="314690"/>
                </a:lnTo>
                <a:lnTo>
                  <a:pt x="417647" y="353167"/>
                </a:lnTo>
                <a:lnTo>
                  <a:pt x="389767" y="386691"/>
                </a:lnTo>
                <a:lnTo>
                  <a:pt x="355976" y="414350"/>
                </a:lnTo>
                <a:lnTo>
                  <a:pt x="317193" y="435234"/>
                </a:lnTo>
                <a:lnTo>
                  <a:pt x="274335" y="448432"/>
                </a:lnTo>
                <a:lnTo>
                  <a:pt x="228320" y="453034"/>
                </a:lnTo>
                <a:lnTo>
                  <a:pt x="182305" y="448432"/>
                </a:lnTo>
                <a:lnTo>
                  <a:pt x="139447" y="435234"/>
                </a:lnTo>
                <a:lnTo>
                  <a:pt x="100664" y="414350"/>
                </a:lnTo>
                <a:lnTo>
                  <a:pt x="66873" y="386691"/>
                </a:lnTo>
                <a:lnTo>
                  <a:pt x="38993" y="353167"/>
                </a:lnTo>
                <a:lnTo>
                  <a:pt x="17942" y="314690"/>
                </a:lnTo>
                <a:lnTo>
                  <a:pt x="4638" y="272169"/>
                </a:lnTo>
                <a:lnTo>
                  <a:pt x="0" y="226517"/>
                </a:lnTo>
                <a:lnTo>
                  <a:pt x="4638" y="180868"/>
                </a:lnTo>
                <a:lnTo>
                  <a:pt x="17942" y="138349"/>
                </a:lnTo>
                <a:lnTo>
                  <a:pt x="38993" y="99872"/>
                </a:lnTo>
                <a:lnTo>
                  <a:pt x="66873" y="66347"/>
                </a:lnTo>
                <a:lnTo>
                  <a:pt x="100664" y="38687"/>
                </a:lnTo>
                <a:lnTo>
                  <a:pt x="139447" y="17801"/>
                </a:lnTo>
                <a:lnTo>
                  <a:pt x="182305" y="4602"/>
                </a:lnTo>
                <a:lnTo>
                  <a:pt x="228320" y="0"/>
                </a:lnTo>
                <a:close/>
              </a:path>
            </a:pathLst>
          </a:custGeom>
          <a:ln w="38099">
            <a:solidFill>
              <a:srgbClr val="2E636A"/>
            </a:solidFill>
          </a:ln>
        </p:spPr>
        <p:txBody>
          <a:bodyPr wrap="square" lIns="0" tIns="0" rIns="0" bIns="0" rtlCol="0"/>
          <a:lstStyle/>
          <a:p>
            <a:endParaRPr/>
          </a:p>
        </p:txBody>
      </p:sp>
      <p:sp>
        <p:nvSpPr>
          <p:cNvPr id="8" name="object 8"/>
          <p:cNvSpPr/>
          <p:nvPr/>
        </p:nvSpPr>
        <p:spPr>
          <a:xfrm>
            <a:off x="1338244" y="1539855"/>
            <a:ext cx="735330" cy="259079"/>
          </a:xfrm>
          <a:custGeom>
            <a:avLst/>
            <a:gdLst/>
            <a:ahLst/>
            <a:cxnLst/>
            <a:rect l="l" t="t" r="r" b="b"/>
            <a:pathLst>
              <a:path w="735330" h="259080">
                <a:moveTo>
                  <a:pt x="734910" y="258832"/>
                </a:moveTo>
                <a:lnTo>
                  <a:pt x="715972" y="214095"/>
                </a:lnTo>
                <a:lnTo>
                  <a:pt x="692134" y="172954"/>
                </a:lnTo>
                <a:lnTo>
                  <a:pt x="663860" y="135632"/>
                </a:lnTo>
                <a:lnTo>
                  <a:pt x="631614" y="102351"/>
                </a:lnTo>
                <a:lnTo>
                  <a:pt x="595862" y="73335"/>
                </a:lnTo>
                <a:lnTo>
                  <a:pt x="557066" y="48805"/>
                </a:lnTo>
                <a:lnTo>
                  <a:pt x="515693" y="28984"/>
                </a:lnTo>
                <a:lnTo>
                  <a:pt x="472206" y="14094"/>
                </a:lnTo>
                <a:lnTo>
                  <a:pt x="427069" y="4359"/>
                </a:lnTo>
                <a:lnTo>
                  <a:pt x="380748" y="0"/>
                </a:lnTo>
                <a:lnTo>
                  <a:pt x="333706" y="1239"/>
                </a:lnTo>
                <a:lnTo>
                  <a:pt x="286408" y="8300"/>
                </a:lnTo>
                <a:lnTo>
                  <a:pt x="239318" y="21406"/>
                </a:lnTo>
                <a:lnTo>
                  <a:pt x="192815" y="40934"/>
                </a:lnTo>
                <a:lnTo>
                  <a:pt x="149687" y="65983"/>
                </a:lnTo>
                <a:lnTo>
                  <a:pt x="110371" y="96119"/>
                </a:lnTo>
                <a:lnTo>
                  <a:pt x="75306" y="130906"/>
                </a:lnTo>
                <a:lnTo>
                  <a:pt x="44930" y="169911"/>
                </a:lnTo>
                <a:lnTo>
                  <a:pt x="19682" y="212698"/>
                </a:lnTo>
                <a:lnTo>
                  <a:pt x="0" y="258832"/>
                </a:lnTo>
              </a:path>
            </a:pathLst>
          </a:custGeom>
          <a:ln w="38100">
            <a:solidFill>
              <a:srgbClr val="2E636A"/>
            </a:solidFill>
          </a:ln>
        </p:spPr>
        <p:txBody>
          <a:bodyPr wrap="square" lIns="0" tIns="0" rIns="0" bIns="0" rtlCol="0"/>
          <a:lstStyle/>
          <a:p>
            <a:endParaRPr/>
          </a:p>
        </p:txBody>
      </p:sp>
      <p:sp>
        <p:nvSpPr>
          <p:cNvPr id="9" name="object 9"/>
          <p:cNvSpPr/>
          <p:nvPr/>
        </p:nvSpPr>
        <p:spPr>
          <a:xfrm>
            <a:off x="697961" y="1565135"/>
            <a:ext cx="457200" cy="453390"/>
          </a:xfrm>
          <a:custGeom>
            <a:avLst/>
            <a:gdLst/>
            <a:ahLst/>
            <a:cxnLst/>
            <a:rect l="l" t="t" r="r" b="b"/>
            <a:pathLst>
              <a:path w="457200" h="453389">
                <a:moveTo>
                  <a:pt x="228320" y="0"/>
                </a:moveTo>
                <a:lnTo>
                  <a:pt x="274338" y="4601"/>
                </a:lnTo>
                <a:lnTo>
                  <a:pt x="317198" y="17800"/>
                </a:lnTo>
                <a:lnTo>
                  <a:pt x="355982" y="38684"/>
                </a:lnTo>
                <a:lnTo>
                  <a:pt x="389772" y="66343"/>
                </a:lnTo>
                <a:lnTo>
                  <a:pt x="417651" y="99866"/>
                </a:lnTo>
                <a:lnTo>
                  <a:pt x="438700" y="138344"/>
                </a:lnTo>
                <a:lnTo>
                  <a:pt x="452003" y="180864"/>
                </a:lnTo>
                <a:lnTo>
                  <a:pt x="456641" y="226517"/>
                </a:lnTo>
                <a:lnTo>
                  <a:pt x="452003" y="272166"/>
                </a:lnTo>
                <a:lnTo>
                  <a:pt x="438700" y="314684"/>
                </a:lnTo>
                <a:lnTo>
                  <a:pt x="417651" y="353162"/>
                </a:lnTo>
                <a:lnTo>
                  <a:pt x="389772" y="386686"/>
                </a:lnTo>
                <a:lnTo>
                  <a:pt x="355982" y="414346"/>
                </a:lnTo>
                <a:lnTo>
                  <a:pt x="317198" y="435232"/>
                </a:lnTo>
                <a:lnTo>
                  <a:pt x="274338" y="448432"/>
                </a:lnTo>
                <a:lnTo>
                  <a:pt x="228320" y="453034"/>
                </a:lnTo>
                <a:lnTo>
                  <a:pt x="182305" y="448432"/>
                </a:lnTo>
                <a:lnTo>
                  <a:pt x="139447" y="435232"/>
                </a:lnTo>
                <a:lnTo>
                  <a:pt x="100664" y="414346"/>
                </a:lnTo>
                <a:lnTo>
                  <a:pt x="66873" y="386686"/>
                </a:lnTo>
                <a:lnTo>
                  <a:pt x="38993" y="353162"/>
                </a:lnTo>
                <a:lnTo>
                  <a:pt x="17942" y="314684"/>
                </a:lnTo>
                <a:lnTo>
                  <a:pt x="4638" y="272166"/>
                </a:lnTo>
                <a:lnTo>
                  <a:pt x="0" y="226517"/>
                </a:lnTo>
                <a:lnTo>
                  <a:pt x="4638" y="180864"/>
                </a:lnTo>
                <a:lnTo>
                  <a:pt x="17942" y="138344"/>
                </a:lnTo>
                <a:lnTo>
                  <a:pt x="38993" y="99866"/>
                </a:lnTo>
                <a:lnTo>
                  <a:pt x="66873" y="66343"/>
                </a:lnTo>
                <a:lnTo>
                  <a:pt x="100664" y="38684"/>
                </a:lnTo>
                <a:lnTo>
                  <a:pt x="139447" y="17800"/>
                </a:lnTo>
                <a:lnTo>
                  <a:pt x="182305" y="4601"/>
                </a:lnTo>
                <a:lnTo>
                  <a:pt x="228320" y="0"/>
                </a:lnTo>
                <a:close/>
              </a:path>
            </a:pathLst>
          </a:custGeom>
          <a:ln w="38099">
            <a:solidFill>
              <a:srgbClr val="2E636A"/>
            </a:solidFill>
          </a:ln>
        </p:spPr>
        <p:txBody>
          <a:bodyPr wrap="square" lIns="0" tIns="0" rIns="0" bIns="0" rtlCol="0"/>
          <a:lstStyle/>
          <a:p>
            <a:endParaRPr/>
          </a:p>
        </p:txBody>
      </p:sp>
      <p:sp>
        <p:nvSpPr>
          <p:cNvPr id="10" name="object 10"/>
          <p:cNvSpPr/>
          <p:nvPr/>
        </p:nvSpPr>
        <p:spPr>
          <a:xfrm>
            <a:off x="559048" y="2082931"/>
            <a:ext cx="735330" cy="259079"/>
          </a:xfrm>
          <a:custGeom>
            <a:avLst/>
            <a:gdLst/>
            <a:ahLst/>
            <a:cxnLst/>
            <a:rect l="l" t="t" r="r" b="b"/>
            <a:pathLst>
              <a:path w="735330" h="259080">
                <a:moveTo>
                  <a:pt x="734898" y="258834"/>
                </a:moveTo>
                <a:lnTo>
                  <a:pt x="715962" y="214094"/>
                </a:lnTo>
                <a:lnTo>
                  <a:pt x="692126" y="172951"/>
                </a:lnTo>
                <a:lnTo>
                  <a:pt x="663854" y="135628"/>
                </a:lnTo>
                <a:lnTo>
                  <a:pt x="631610" y="102347"/>
                </a:lnTo>
                <a:lnTo>
                  <a:pt x="595859" y="73331"/>
                </a:lnTo>
                <a:lnTo>
                  <a:pt x="557064" y="48801"/>
                </a:lnTo>
                <a:lnTo>
                  <a:pt x="515692" y="28981"/>
                </a:lnTo>
                <a:lnTo>
                  <a:pt x="472205" y="14092"/>
                </a:lnTo>
                <a:lnTo>
                  <a:pt x="427069" y="4358"/>
                </a:lnTo>
                <a:lnTo>
                  <a:pt x="380748" y="0"/>
                </a:lnTo>
                <a:lnTo>
                  <a:pt x="333706" y="1240"/>
                </a:lnTo>
                <a:lnTo>
                  <a:pt x="286408" y="8302"/>
                </a:lnTo>
                <a:lnTo>
                  <a:pt x="239318" y="21407"/>
                </a:lnTo>
                <a:lnTo>
                  <a:pt x="192816" y="40935"/>
                </a:lnTo>
                <a:lnTo>
                  <a:pt x="149689" y="65985"/>
                </a:lnTo>
                <a:lnTo>
                  <a:pt x="110375" y="96120"/>
                </a:lnTo>
                <a:lnTo>
                  <a:pt x="75311" y="130908"/>
                </a:lnTo>
                <a:lnTo>
                  <a:pt x="44935" y="169913"/>
                </a:lnTo>
                <a:lnTo>
                  <a:pt x="19686" y="212699"/>
                </a:lnTo>
                <a:lnTo>
                  <a:pt x="0" y="258834"/>
                </a:lnTo>
              </a:path>
            </a:pathLst>
          </a:custGeom>
          <a:ln w="38100">
            <a:solidFill>
              <a:srgbClr val="2E636A"/>
            </a:solidFill>
          </a:ln>
        </p:spPr>
        <p:txBody>
          <a:bodyPr wrap="square" lIns="0" tIns="0" rIns="0" bIns="0" rtlCol="0"/>
          <a:lstStyle/>
          <a:p>
            <a:endParaRPr/>
          </a:p>
        </p:txBody>
      </p:sp>
      <p:sp>
        <p:nvSpPr>
          <p:cNvPr id="11" name="object 11"/>
          <p:cNvSpPr/>
          <p:nvPr/>
        </p:nvSpPr>
        <p:spPr>
          <a:xfrm>
            <a:off x="2452199" y="3752100"/>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12" name="object 12"/>
          <p:cNvSpPr/>
          <p:nvPr/>
        </p:nvSpPr>
        <p:spPr>
          <a:xfrm>
            <a:off x="2452199" y="5477300"/>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13" name="object 13"/>
          <p:cNvSpPr txBox="1"/>
          <p:nvPr/>
        </p:nvSpPr>
        <p:spPr>
          <a:xfrm>
            <a:off x="2439499" y="2431100"/>
            <a:ext cx="8561070" cy="291211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7FB5BD"/>
                </a:solidFill>
                <a:latin typeface="SimplonBP-Medium"/>
                <a:cs typeface="SimplonBP-Medium"/>
              </a:rPr>
              <a:t>GESTION DU STRESS ET DES</a:t>
            </a:r>
            <a:r>
              <a:rPr sz="2400" spc="-10" dirty="0">
                <a:solidFill>
                  <a:srgbClr val="7FB5BD"/>
                </a:solidFill>
                <a:latin typeface="SimplonBP-Medium"/>
                <a:cs typeface="SimplonBP-Medium"/>
              </a:rPr>
              <a:t> </a:t>
            </a:r>
            <a:r>
              <a:rPr sz="2400" spc="-5" dirty="0">
                <a:solidFill>
                  <a:srgbClr val="7FB5BD"/>
                </a:solidFill>
                <a:latin typeface="SimplonBP-Medium"/>
                <a:cs typeface="SimplonBP-Medium"/>
              </a:rPr>
              <a:t>ÉMOTIONS</a:t>
            </a:r>
            <a:endParaRPr sz="2400">
              <a:latin typeface="SimplonBP-Medium"/>
              <a:cs typeface="SimplonBP-Medium"/>
            </a:endParaRPr>
          </a:p>
          <a:p>
            <a:pPr marL="12700">
              <a:lnSpc>
                <a:spcPct val="100000"/>
              </a:lnSpc>
              <a:spcBef>
                <a:spcPts val="2205"/>
              </a:spcBef>
            </a:pPr>
            <a:r>
              <a:rPr sz="1300" b="1" spc="-5" dirty="0">
                <a:solidFill>
                  <a:srgbClr val="2E636A"/>
                </a:solidFill>
                <a:latin typeface="Simplon BP"/>
                <a:cs typeface="Simplon BP"/>
              </a:rPr>
              <a:t>OBJECTIF</a:t>
            </a:r>
            <a:endParaRPr sz="1300">
              <a:latin typeface="Simplon BP"/>
              <a:cs typeface="Simplon BP"/>
            </a:endParaRPr>
          </a:p>
          <a:p>
            <a:pPr marL="12700">
              <a:lnSpc>
                <a:spcPct val="100000"/>
              </a:lnSpc>
              <a:spcBef>
                <a:spcPts val="340"/>
              </a:spcBef>
            </a:pPr>
            <a:r>
              <a:rPr sz="1800" dirty="0">
                <a:solidFill>
                  <a:srgbClr val="2E636A"/>
                </a:solidFill>
                <a:latin typeface="Simplon BP"/>
                <a:cs typeface="Simplon BP"/>
              </a:rPr>
              <a:t>Outiller les </a:t>
            </a:r>
            <a:r>
              <a:rPr sz="1800" spc="-5" dirty="0">
                <a:solidFill>
                  <a:srgbClr val="2E636A"/>
                </a:solidFill>
                <a:latin typeface="Simplon BP"/>
                <a:cs typeface="Simplon BP"/>
              </a:rPr>
              <a:t>professeurs </a:t>
            </a:r>
            <a:r>
              <a:rPr sz="1800" dirty="0">
                <a:solidFill>
                  <a:srgbClr val="2E636A"/>
                </a:solidFill>
                <a:latin typeface="Simplon BP"/>
                <a:cs typeface="Simplon BP"/>
              </a:rPr>
              <a:t>pour qu’ils aident les </a:t>
            </a:r>
            <a:r>
              <a:rPr sz="1800" spc="-5" dirty="0">
                <a:solidFill>
                  <a:srgbClr val="2E636A"/>
                </a:solidFill>
                <a:latin typeface="Simplon BP"/>
                <a:cs typeface="Simplon BP"/>
              </a:rPr>
              <a:t>élèves </a:t>
            </a:r>
            <a:r>
              <a:rPr sz="1800" dirty="0">
                <a:solidFill>
                  <a:srgbClr val="2E636A"/>
                </a:solidFill>
                <a:latin typeface="Simplon BP"/>
                <a:cs typeface="Simplon BP"/>
              </a:rPr>
              <a:t>à </a:t>
            </a:r>
            <a:r>
              <a:rPr sz="1800" spc="-5" dirty="0">
                <a:solidFill>
                  <a:srgbClr val="2E636A"/>
                </a:solidFill>
                <a:latin typeface="Simplon BP"/>
                <a:cs typeface="Simplon BP"/>
              </a:rPr>
              <a:t>gérer </a:t>
            </a:r>
            <a:r>
              <a:rPr sz="1800" dirty="0">
                <a:solidFill>
                  <a:srgbClr val="2E636A"/>
                </a:solidFill>
                <a:latin typeface="Simplon BP"/>
                <a:cs typeface="Simplon BP"/>
              </a:rPr>
              <a:t>leur </a:t>
            </a:r>
            <a:r>
              <a:rPr sz="1800" spc="-5" dirty="0">
                <a:solidFill>
                  <a:srgbClr val="2E636A"/>
                </a:solidFill>
                <a:latin typeface="Simplon BP"/>
                <a:cs typeface="Simplon BP"/>
              </a:rPr>
              <a:t>stress </a:t>
            </a:r>
            <a:r>
              <a:rPr sz="1800" dirty="0">
                <a:solidFill>
                  <a:srgbClr val="2E636A"/>
                </a:solidFill>
                <a:latin typeface="Simplon BP"/>
                <a:cs typeface="Simplon BP"/>
              </a:rPr>
              <a:t>et leurs</a:t>
            </a:r>
            <a:r>
              <a:rPr sz="1800" spc="10" dirty="0">
                <a:solidFill>
                  <a:srgbClr val="2E636A"/>
                </a:solidFill>
                <a:latin typeface="Simplon BP"/>
                <a:cs typeface="Simplon BP"/>
              </a:rPr>
              <a:t> </a:t>
            </a:r>
            <a:r>
              <a:rPr sz="1800" dirty="0">
                <a:solidFill>
                  <a:srgbClr val="2E636A"/>
                </a:solidFill>
                <a:latin typeface="Simplon BP"/>
                <a:cs typeface="Simplon BP"/>
              </a:rPr>
              <a:t>émotions</a:t>
            </a:r>
            <a:endParaRPr sz="1800">
              <a:latin typeface="Simplon BP"/>
              <a:cs typeface="Simplon BP"/>
            </a:endParaRPr>
          </a:p>
          <a:p>
            <a:pPr>
              <a:lnSpc>
                <a:spcPct val="100000"/>
              </a:lnSpc>
              <a:spcBef>
                <a:spcPts val="15"/>
              </a:spcBef>
            </a:pPr>
            <a:endParaRPr sz="2000">
              <a:latin typeface="Simplon BP"/>
              <a:cs typeface="Simplon BP"/>
            </a:endParaRPr>
          </a:p>
          <a:p>
            <a:pPr marL="12700">
              <a:lnSpc>
                <a:spcPct val="100000"/>
              </a:lnSpc>
            </a:pPr>
            <a:r>
              <a:rPr sz="1300" b="1" dirty="0">
                <a:solidFill>
                  <a:srgbClr val="2E636A"/>
                </a:solidFill>
                <a:latin typeface="Simplon BP"/>
                <a:cs typeface="Simplon BP"/>
              </a:rPr>
              <a:t>DESCRIPTIF</a:t>
            </a:r>
            <a:endParaRPr sz="1300">
              <a:latin typeface="Simplon BP"/>
              <a:cs typeface="Simplon BP"/>
            </a:endParaRPr>
          </a:p>
          <a:p>
            <a:pPr marL="186055" indent="-173990">
              <a:lnSpc>
                <a:spcPct val="100000"/>
              </a:lnSpc>
              <a:spcBef>
                <a:spcPts val="340"/>
              </a:spcBef>
              <a:buFont typeface="Simplon BP"/>
              <a:buChar char="–"/>
              <a:tabLst>
                <a:tab pos="186690" algn="l"/>
              </a:tabLst>
            </a:pPr>
            <a:r>
              <a:rPr sz="1800" dirty="0">
                <a:solidFill>
                  <a:srgbClr val="2E636A"/>
                </a:solidFill>
                <a:latin typeface="Simplon BP"/>
                <a:cs typeface="Simplon BP"/>
              </a:rPr>
              <a:t>Définition du</a:t>
            </a:r>
            <a:r>
              <a:rPr sz="1800" spc="-5" dirty="0">
                <a:solidFill>
                  <a:srgbClr val="2E636A"/>
                </a:solidFill>
                <a:latin typeface="Simplon BP"/>
                <a:cs typeface="Simplon BP"/>
              </a:rPr>
              <a:t> stress</a:t>
            </a:r>
            <a:endParaRPr sz="1800">
              <a:latin typeface="Simplon BP"/>
              <a:cs typeface="Simplon BP"/>
            </a:endParaRPr>
          </a:p>
          <a:p>
            <a:pPr marL="186055" indent="-173990">
              <a:lnSpc>
                <a:spcPct val="100000"/>
              </a:lnSpc>
              <a:spcBef>
                <a:spcPts val="240"/>
              </a:spcBef>
              <a:buFont typeface="Simplon BP"/>
              <a:buChar char="–"/>
              <a:tabLst>
                <a:tab pos="186690" algn="l"/>
              </a:tabLst>
            </a:pPr>
            <a:r>
              <a:rPr sz="1800" spc="-5" dirty="0">
                <a:solidFill>
                  <a:srgbClr val="2E636A"/>
                </a:solidFill>
                <a:latin typeface="Simplon BP"/>
                <a:cs typeface="Simplon BP"/>
              </a:rPr>
              <a:t>Stress </a:t>
            </a:r>
            <a:r>
              <a:rPr sz="1800" dirty="0">
                <a:solidFill>
                  <a:srgbClr val="2E636A"/>
                </a:solidFill>
                <a:latin typeface="Simplon BP"/>
                <a:cs typeface="Simplon BP"/>
              </a:rPr>
              <a:t>et adolescence</a:t>
            </a:r>
            <a:endParaRPr sz="1800">
              <a:latin typeface="Simplon BP"/>
              <a:cs typeface="Simplon BP"/>
            </a:endParaRPr>
          </a:p>
          <a:p>
            <a:pPr marL="186055" indent="-173990">
              <a:lnSpc>
                <a:spcPct val="100000"/>
              </a:lnSpc>
              <a:spcBef>
                <a:spcPts val="240"/>
              </a:spcBef>
              <a:buFont typeface="Simplon BP"/>
              <a:buChar char="–"/>
              <a:tabLst>
                <a:tab pos="186690" algn="l"/>
              </a:tabLst>
            </a:pPr>
            <a:r>
              <a:rPr sz="1800" spc="-5" dirty="0">
                <a:solidFill>
                  <a:srgbClr val="2E636A"/>
                </a:solidFill>
                <a:latin typeface="Simplon BP"/>
                <a:cs typeface="Simplon BP"/>
              </a:rPr>
              <a:t>Effets </a:t>
            </a:r>
            <a:r>
              <a:rPr sz="1800" dirty="0">
                <a:solidFill>
                  <a:srgbClr val="2E636A"/>
                </a:solidFill>
                <a:latin typeface="Simplon BP"/>
                <a:cs typeface="Simplon BP"/>
              </a:rPr>
              <a:t>du </a:t>
            </a:r>
            <a:r>
              <a:rPr sz="1800" spc="-5" dirty="0">
                <a:solidFill>
                  <a:srgbClr val="2E636A"/>
                </a:solidFill>
                <a:latin typeface="Simplon BP"/>
                <a:cs typeface="Simplon BP"/>
              </a:rPr>
              <a:t>stress </a:t>
            </a:r>
            <a:r>
              <a:rPr sz="1800" dirty="0">
                <a:solidFill>
                  <a:srgbClr val="2E636A"/>
                </a:solidFill>
                <a:latin typeface="Simplon BP"/>
                <a:cs typeface="Simplon BP"/>
              </a:rPr>
              <a:t>et des émotions </a:t>
            </a:r>
            <a:r>
              <a:rPr sz="1800" spc="-5" dirty="0">
                <a:solidFill>
                  <a:srgbClr val="2E636A"/>
                </a:solidFill>
                <a:latin typeface="Simplon BP"/>
                <a:cs typeface="Simplon BP"/>
              </a:rPr>
              <a:t>négatives </a:t>
            </a:r>
            <a:r>
              <a:rPr sz="1800" dirty="0">
                <a:solidFill>
                  <a:srgbClr val="2E636A"/>
                </a:solidFill>
                <a:latin typeface="Simplon BP"/>
                <a:cs typeface="Simplon BP"/>
              </a:rPr>
              <a:t>sur les</a:t>
            </a:r>
            <a:r>
              <a:rPr sz="1800" spc="15" dirty="0">
                <a:solidFill>
                  <a:srgbClr val="2E636A"/>
                </a:solidFill>
                <a:latin typeface="Simplon BP"/>
                <a:cs typeface="Simplon BP"/>
              </a:rPr>
              <a:t> </a:t>
            </a:r>
            <a:r>
              <a:rPr sz="1800" spc="-5" dirty="0">
                <a:solidFill>
                  <a:srgbClr val="2E636A"/>
                </a:solidFill>
                <a:latin typeface="Simplon BP"/>
                <a:cs typeface="Simplon BP"/>
              </a:rPr>
              <a:t>apprentissages</a:t>
            </a:r>
            <a:endParaRPr sz="1800">
              <a:latin typeface="Simplon BP"/>
              <a:cs typeface="Simplon BP"/>
            </a:endParaRPr>
          </a:p>
          <a:p>
            <a:pPr marL="186055" indent="-173990">
              <a:lnSpc>
                <a:spcPct val="100000"/>
              </a:lnSpc>
              <a:spcBef>
                <a:spcPts val="240"/>
              </a:spcBef>
              <a:buFont typeface="Simplon BP"/>
              <a:buChar char="–"/>
              <a:tabLst>
                <a:tab pos="186690" algn="l"/>
              </a:tabLst>
            </a:pPr>
            <a:r>
              <a:rPr sz="1800" dirty="0">
                <a:solidFill>
                  <a:srgbClr val="2E636A"/>
                </a:solidFill>
                <a:latin typeface="Simplon BP"/>
                <a:cs typeface="Simplon BP"/>
              </a:rPr>
              <a:t>Des solutions</a:t>
            </a:r>
            <a:r>
              <a:rPr sz="1800" spc="-5" dirty="0">
                <a:solidFill>
                  <a:srgbClr val="2E636A"/>
                </a:solidFill>
                <a:latin typeface="Simplon BP"/>
                <a:cs typeface="Simplon BP"/>
              </a:rPr>
              <a:t> </a:t>
            </a:r>
            <a:r>
              <a:rPr sz="1800" dirty="0">
                <a:solidFill>
                  <a:srgbClr val="2E636A"/>
                </a:solidFill>
                <a:latin typeface="Simplon BP"/>
                <a:cs typeface="Simplon BP"/>
              </a:rPr>
              <a:t>simples</a:t>
            </a:r>
            <a:endParaRPr sz="1800">
              <a:latin typeface="Simplon BP"/>
              <a:cs typeface="Simplon BP"/>
            </a:endParaRPr>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10</a:t>
            </a:fld>
            <a:endParaRPr sz="1200">
              <a:latin typeface="Simplon CNDP"/>
              <a:cs typeface="Simplon CND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452199" y="16505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3" name="object 3"/>
          <p:cNvSpPr/>
          <p:nvPr/>
        </p:nvSpPr>
        <p:spPr>
          <a:xfrm>
            <a:off x="2452199" y="24105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4" name="object 4"/>
          <p:cNvSpPr/>
          <p:nvPr/>
        </p:nvSpPr>
        <p:spPr>
          <a:xfrm>
            <a:off x="2452199" y="34245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5" name="object 5"/>
          <p:cNvSpPr/>
          <p:nvPr/>
        </p:nvSpPr>
        <p:spPr>
          <a:xfrm>
            <a:off x="2452199" y="41845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6" name="object 6"/>
          <p:cNvSpPr txBox="1"/>
          <p:nvPr/>
        </p:nvSpPr>
        <p:spPr>
          <a:xfrm>
            <a:off x="2375999" y="1011579"/>
            <a:ext cx="7518400" cy="3034030"/>
          </a:xfrm>
          <a:prstGeom prst="rect">
            <a:avLst/>
          </a:prstGeom>
        </p:spPr>
        <p:txBody>
          <a:bodyPr vert="horz" wrap="square" lIns="0" tIns="26670" rIns="0" bIns="0" rtlCol="0">
            <a:spAutoFit/>
          </a:bodyPr>
          <a:lstStyle/>
          <a:p>
            <a:pPr marL="76200">
              <a:lnSpc>
                <a:spcPct val="100000"/>
              </a:lnSpc>
              <a:spcBef>
                <a:spcPts val="210"/>
              </a:spcBef>
            </a:pPr>
            <a:r>
              <a:rPr sz="1300" b="1" spc="-20" dirty="0">
                <a:solidFill>
                  <a:srgbClr val="2E636A"/>
                </a:solidFill>
                <a:latin typeface="Simplon BP"/>
                <a:cs typeface="Simplon BP"/>
              </a:rPr>
              <a:t>DATE </a:t>
            </a:r>
            <a:r>
              <a:rPr sz="1300" b="1" spc="5" dirty="0">
                <a:solidFill>
                  <a:srgbClr val="2E636A"/>
                </a:solidFill>
                <a:latin typeface="Simplon BP"/>
                <a:cs typeface="Simplon BP"/>
              </a:rPr>
              <a:t>1</a:t>
            </a:r>
            <a:r>
              <a:rPr sz="1125" b="1" spc="7" baseline="33333" dirty="0">
                <a:solidFill>
                  <a:srgbClr val="2E636A"/>
                </a:solidFill>
                <a:latin typeface="Simplon BP"/>
                <a:cs typeface="Simplon BP"/>
              </a:rPr>
              <a:t>re</a:t>
            </a:r>
            <a:r>
              <a:rPr sz="1125" b="1" spc="195" baseline="33333" dirty="0">
                <a:solidFill>
                  <a:srgbClr val="2E636A"/>
                </a:solidFill>
                <a:latin typeface="Simplon BP"/>
                <a:cs typeface="Simplon BP"/>
              </a:rPr>
              <a:t> </a:t>
            </a:r>
            <a:r>
              <a:rPr sz="1300" b="1" dirty="0">
                <a:solidFill>
                  <a:srgbClr val="2E636A"/>
                </a:solidFill>
                <a:latin typeface="Simplon BP"/>
                <a:cs typeface="Simplon BP"/>
              </a:rPr>
              <a:t>SESSION</a:t>
            </a:r>
            <a:endParaRPr sz="1300">
              <a:latin typeface="Simplon BP"/>
              <a:cs typeface="Simplon BP"/>
            </a:endParaRPr>
          </a:p>
          <a:p>
            <a:pPr marL="76200">
              <a:lnSpc>
                <a:spcPct val="100000"/>
              </a:lnSpc>
              <a:spcBef>
                <a:spcPts val="140"/>
              </a:spcBef>
            </a:pPr>
            <a:r>
              <a:rPr sz="1600" dirty="0">
                <a:solidFill>
                  <a:srgbClr val="2E636A"/>
                </a:solidFill>
                <a:latin typeface="Simplon BP"/>
                <a:cs typeface="Simplon BP"/>
              </a:rPr>
              <a:t>Le 11/05 de 11 h à 12 h sur</a:t>
            </a:r>
            <a:r>
              <a:rPr sz="1600" spc="-10" dirty="0">
                <a:solidFill>
                  <a:srgbClr val="2E636A"/>
                </a:solidFill>
                <a:latin typeface="Simplon BP"/>
                <a:cs typeface="Simplon BP"/>
              </a:rPr>
              <a:t> </a:t>
            </a:r>
            <a:r>
              <a:rPr sz="1600" dirty="0">
                <a:solidFill>
                  <a:srgbClr val="2E636A"/>
                </a:solidFill>
                <a:latin typeface="Simplon BP"/>
                <a:cs typeface="Simplon BP"/>
              </a:rPr>
              <a:t>VIA</a:t>
            </a:r>
            <a:endParaRPr sz="1600">
              <a:latin typeface="Simplon BP"/>
              <a:cs typeface="Simplon BP"/>
            </a:endParaRPr>
          </a:p>
          <a:p>
            <a:pPr>
              <a:lnSpc>
                <a:spcPct val="100000"/>
              </a:lnSpc>
            </a:pPr>
            <a:endParaRPr sz="2050">
              <a:latin typeface="Simplon BP"/>
              <a:cs typeface="Simplon BP"/>
            </a:endParaRPr>
          </a:p>
          <a:p>
            <a:pPr marL="76200">
              <a:lnSpc>
                <a:spcPct val="100000"/>
              </a:lnSpc>
            </a:pPr>
            <a:r>
              <a:rPr sz="1300" b="1" dirty="0">
                <a:solidFill>
                  <a:srgbClr val="2E636A"/>
                </a:solidFill>
                <a:latin typeface="Simplon BP"/>
                <a:cs typeface="Simplon BP"/>
              </a:rPr>
              <a:t>DURÉE</a:t>
            </a:r>
            <a:endParaRPr sz="1300">
              <a:latin typeface="Simplon BP"/>
              <a:cs typeface="Simplon BP"/>
            </a:endParaRPr>
          </a:p>
          <a:p>
            <a:pPr marL="76200">
              <a:lnSpc>
                <a:spcPct val="100000"/>
              </a:lnSpc>
              <a:spcBef>
                <a:spcPts val="140"/>
              </a:spcBef>
            </a:pPr>
            <a:r>
              <a:rPr sz="1600" dirty="0">
                <a:solidFill>
                  <a:srgbClr val="2E636A"/>
                </a:solidFill>
                <a:latin typeface="Simplon BP"/>
                <a:cs typeface="Simplon BP"/>
              </a:rPr>
              <a:t>1 h (30 min apports, 30 min</a:t>
            </a:r>
            <a:r>
              <a:rPr sz="1600" spc="-5" dirty="0">
                <a:solidFill>
                  <a:srgbClr val="2E636A"/>
                </a:solidFill>
                <a:latin typeface="Simplon BP"/>
                <a:cs typeface="Simplon BP"/>
              </a:rPr>
              <a:t> questions/réponses)</a:t>
            </a:r>
            <a:endParaRPr sz="1600">
              <a:latin typeface="Simplon BP"/>
              <a:cs typeface="Simplon BP"/>
            </a:endParaRPr>
          </a:p>
          <a:p>
            <a:pPr>
              <a:lnSpc>
                <a:spcPct val="100000"/>
              </a:lnSpc>
            </a:pPr>
            <a:endParaRPr sz="2050">
              <a:latin typeface="Simplon BP"/>
              <a:cs typeface="Simplon BP"/>
            </a:endParaRPr>
          </a:p>
          <a:p>
            <a:pPr marL="76200">
              <a:lnSpc>
                <a:spcPct val="100000"/>
              </a:lnSpc>
            </a:pPr>
            <a:r>
              <a:rPr sz="1300" b="1" dirty="0">
                <a:solidFill>
                  <a:srgbClr val="2E636A"/>
                </a:solidFill>
                <a:latin typeface="Simplon BP"/>
                <a:cs typeface="Simplon BP"/>
              </a:rPr>
              <a:t>INTERVENANTE</a:t>
            </a:r>
            <a:endParaRPr sz="1300">
              <a:latin typeface="Simplon BP"/>
              <a:cs typeface="Simplon BP"/>
            </a:endParaRPr>
          </a:p>
          <a:p>
            <a:pPr marL="76200">
              <a:lnSpc>
                <a:spcPct val="100000"/>
              </a:lnSpc>
              <a:spcBef>
                <a:spcPts val="140"/>
              </a:spcBef>
            </a:pPr>
            <a:r>
              <a:rPr sz="1600" spc="-15" dirty="0">
                <a:solidFill>
                  <a:srgbClr val="2E636A"/>
                </a:solidFill>
                <a:latin typeface="Simplon BP"/>
                <a:cs typeface="Simplon BP"/>
              </a:rPr>
              <a:t>Valérie </a:t>
            </a:r>
            <a:r>
              <a:rPr sz="1600" dirty="0">
                <a:solidFill>
                  <a:srgbClr val="2E636A"/>
                </a:solidFill>
                <a:latin typeface="Simplon BP"/>
                <a:cs typeface="Simplon BP"/>
              </a:rPr>
              <a:t>Debeaux, </a:t>
            </a:r>
            <a:r>
              <a:rPr sz="1600" spc="-5" dirty="0">
                <a:solidFill>
                  <a:srgbClr val="2E636A"/>
                </a:solidFill>
                <a:latin typeface="Simplon BP"/>
                <a:cs typeface="Simplon BP"/>
              </a:rPr>
              <a:t>Ingénieure </a:t>
            </a:r>
            <a:r>
              <a:rPr sz="1600" dirty="0">
                <a:solidFill>
                  <a:srgbClr val="2E636A"/>
                </a:solidFill>
                <a:latin typeface="Simplon BP"/>
                <a:cs typeface="Simplon BP"/>
              </a:rPr>
              <a:t>de </a:t>
            </a:r>
            <a:r>
              <a:rPr sz="1600" spc="-5" dirty="0">
                <a:solidFill>
                  <a:srgbClr val="2E636A"/>
                </a:solidFill>
                <a:latin typeface="Simplon BP"/>
                <a:cs typeface="Simplon BP"/>
              </a:rPr>
              <a:t>formation DAFPEN (académie </a:t>
            </a:r>
            <a:r>
              <a:rPr sz="1600" dirty="0">
                <a:solidFill>
                  <a:srgbClr val="2E636A"/>
                </a:solidFill>
                <a:latin typeface="Simplon BP"/>
                <a:cs typeface="Simplon BP"/>
              </a:rPr>
              <a:t>de</a:t>
            </a:r>
            <a:r>
              <a:rPr sz="1600" spc="45" dirty="0">
                <a:solidFill>
                  <a:srgbClr val="2E636A"/>
                </a:solidFill>
                <a:latin typeface="Simplon BP"/>
                <a:cs typeface="Simplon BP"/>
              </a:rPr>
              <a:t> </a:t>
            </a:r>
            <a:r>
              <a:rPr sz="1600" dirty="0">
                <a:solidFill>
                  <a:srgbClr val="2E636A"/>
                </a:solidFill>
                <a:latin typeface="Simplon BP"/>
                <a:cs typeface="Simplon BP"/>
              </a:rPr>
              <a:t>Montpellier)</a:t>
            </a:r>
            <a:endParaRPr sz="1600">
              <a:latin typeface="Simplon BP"/>
              <a:cs typeface="Simplon BP"/>
            </a:endParaRPr>
          </a:p>
          <a:p>
            <a:pPr marL="76200">
              <a:lnSpc>
                <a:spcPct val="100000"/>
              </a:lnSpc>
              <a:spcBef>
                <a:spcPts val="80"/>
              </a:spcBef>
            </a:pPr>
            <a:r>
              <a:rPr sz="1600" dirty="0">
                <a:solidFill>
                  <a:srgbClr val="2E636A"/>
                </a:solidFill>
                <a:latin typeface="Simplon BP"/>
                <a:cs typeface="Simplon BP"/>
              </a:rPr>
              <a:t>et </a:t>
            </a:r>
            <a:r>
              <a:rPr sz="1600" spc="-5" dirty="0">
                <a:solidFill>
                  <a:srgbClr val="2E636A"/>
                </a:solidFill>
                <a:latin typeface="Simplon BP"/>
                <a:cs typeface="Simplon BP"/>
              </a:rPr>
              <a:t>doctorante </a:t>
            </a:r>
            <a:r>
              <a:rPr sz="1600" dirty="0">
                <a:solidFill>
                  <a:srgbClr val="2E636A"/>
                </a:solidFill>
                <a:latin typeface="Simplon BP"/>
                <a:cs typeface="Simplon BP"/>
              </a:rPr>
              <a:t>en </a:t>
            </a:r>
            <a:r>
              <a:rPr sz="1600" spc="-5" dirty="0">
                <a:solidFill>
                  <a:srgbClr val="2E636A"/>
                </a:solidFill>
                <a:latin typeface="Simplon BP"/>
                <a:cs typeface="Simplon BP"/>
              </a:rPr>
              <a:t>psychologie cognitive (laboratoire </a:t>
            </a:r>
            <a:r>
              <a:rPr sz="1600" dirty="0">
                <a:solidFill>
                  <a:srgbClr val="2E636A"/>
                </a:solidFill>
                <a:latin typeface="Simplon BP"/>
                <a:cs typeface="Simplon BP"/>
              </a:rPr>
              <a:t>Epsylon – université Montpellier</a:t>
            </a:r>
            <a:r>
              <a:rPr sz="1600" spc="80" dirty="0">
                <a:solidFill>
                  <a:srgbClr val="2E636A"/>
                </a:solidFill>
                <a:latin typeface="Simplon BP"/>
                <a:cs typeface="Simplon BP"/>
              </a:rPr>
              <a:t> </a:t>
            </a:r>
            <a:r>
              <a:rPr sz="1600" dirty="0">
                <a:solidFill>
                  <a:srgbClr val="2E636A"/>
                </a:solidFill>
                <a:latin typeface="Simplon BP"/>
                <a:cs typeface="Simplon BP"/>
              </a:rPr>
              <a:t>3)</a:t>
            </a:r>
            <a:endParaRPr sz="1600">
              <a:latin typeface="Simplon BP"/>
              <a:cs typeface="Simplon BP"/>
            </a:endParaRPr>
          </a:p>
          <a:p>
            <a:pPr>
              <a:lnSpc>
                <a:spcPct val="100000"/>
              </a:lnSpc>
              <a:spcBef>
                <a:spcPts val="55"/>
              </a:spcBef>
            </a:pPr>
            <a:endParaRPr sz="2000">
              <a:latin typeface="Simplon BP"/>
              <a:cs typeface="Simplon BP"/>
            </a:endParaRPr>
          </a:p>
          <a:p>
            <a:pPr marL="76200">
              <a:lnSpc>
                <a:spcPct val="100000"/>
              </a:lnSpc>
            </a:pPr>
            <a:r>
              <a:rPr sz="1300" b="1" spc="-10" dirty="0">
                <a:solidFill>
                  <a:srgbClr val="2E636A"/>
                </a:solidFill>
                <a:latin typeface="Simplon BP"/>
                <a:cs typeface="Simplon BP"/>
              </a:rPr>
              <a:t>ORGANISATEUR</a:t>
            </a:r>
            <a:endParaRPr sz="1300">
              <a:latin typeface="Simplon BP"/>
              <a:cs typeface="Simplon BP"/>
            </a:endParaRPr>
          </a:p>
          <a:p>
            <a:pPr marL="76200">
              <a:lnSpc>
                <a:spcPct val="100000"/>
              </a:lnSpc>
              <a:spcBef>
                <a:spcPts val="140"/>
              </a:spcBef>
            </a:pPr>
            <a:r>
              <a:rPr sz="1600" spc="-5" dirty="0">
                <a:solidFill>
                  <a:srgbClr val="2E636A"/>
                </a:solidFill>
                <a:latin typeface="Simplon BP"/>
                <a:cs typeface="Simplon BP"/>
              </a:rPr>
              <a:t>Direction </a:t>
            </a:r>
            <a:r>
              <a:rPr sz="1600" dirty="0">
                <a:solidFill>
                  <a:srgbClr val="2E636A"/>
                </a:solidFill>
                <a:latin typeface="Simplon BP"/>
                <a:cs typeface="Simplon BP"/>
              </a:rPr>
              <a:t>territoriale Occitanie de </a:t>
            </a:r>
            <a:r>
              <a:rPr sz="1600" spc="-5" dirty="0">
                <a:solidFill>
                  <a:srgbClr val="2E636A"/>
                </a:solidFill>
                <a:latin typeface="Simplon BP"/>
                <a:cs typeface="Simplon BP"/>
              </a:rPr>
              <a:t>Réseau</a:t>
            </a:r>
            <a:r>
              <a:rPr sz="1600" dirty="0">
                <a:solidFill>
                  <a:srgbClr val="2E636A"/>
                </a:solidFill>
                <a:latin typeface="Simplon BP"/>
                <a:cs typeface="Simplon BP"/>
              </a:rPr>
              <a:t> Canopé</a:t>
            </a:r>
            <a:endParaRPr sz="1600">
              <a:latin typeface="Simplon BP"/>
              <a:cs typeface="Simplon BP"/>
            </a:endParaRPr>
          </a:p>
        </p:txBody>
      </p:sp>
      <p:sp>
        <p:nvSpPr>
          <p:cNvPr id="7" name="object 7"/>
          <p:cNvSpPr/>
          <p:nvPr/>
        </p:nvSpPr>
        <p:spPr>
          <a:xfrm>
            <a:off x="851700" y="559159"/>
            <a:ext cx="912494" cy="937260"/>
          </a:xfrm>
          <a:custGeom>
            <a:avLst/>
            <a:gdLst/>
            <a:ahLst/>
            <a:cxnLst/>
            <a:rect l="l" t="t" r="r" b="b"/>
            <a:pathLst>
              <a:path w="912494" h="937260">
                <a:moveTo>
                  <a:pt x="911910" y="289106"/>
                </a:moveTo>
                <a:lnTo>
                  <a:pt x="893392" y="245208"/>
                </a:lnTo>
                <a:lnTo>
                  <a:pt x="870707" y="204375"/>
                </a:lnTo>
                <a:lnTo>
                  <a:pt x="844198" y="166769"/>
                </a:lnTo>
                <a:lnTo>
                  <a:pt x="814206" y="132549"/>
                </a:lnTo>
                <a:lnTo>
                  <a:pt x="781073" y="101877"/>
                </a:lnTo>
                <a:lnTo>
                  <a:pt x="745139" y="74913"/>
                </a:lnTo>
                <a:lnTo>
                  <a:pt x="706747" y="51818"/>
                </a:lnTo>
                <a:lnTo>
                  <a:pt x="666238" y="32752"/>
                </a:lnTo>
                <a:lnTo>
                  <a:pt x="623954" y="17877"/>
                </a:lnTo>
                <a:lnTo>
                  <a:pt x="580235" y="7353"/>
                </a:lnTo>
                <a:lnTo>
                  <a:pt x="535424" y="1340"/>
                </a:lnTo>
                <a:lnTo>
                  <a:pt x="489861" y="0"/>
                </a:lnTo>
                <a:lnTo>
                  <a:pt x="443889" y="3492"/>
                </a:lnTo>
                <a:lnTo>
                  <a:pt x="397849" y="11978"/>
                </a:lnTo>
                <a:lnTo>
                  <a:pt x="352082" y="25619"/>
                </a:lnTo>
                <a:lnTo>
                  <a:pt x="308051" y="44080"/>
                </a:lnTo>
                <a:lnTo>
                  <a:pt x="267094" y="66695"/>
                </a:lnTo>
                <a:lnTo>
                  <a:pt x="229374" y="93122"/>
                </a:lnTo>
                <a:lnTo>
                  <a:pt x="195050" y="123022"/>
                </a:lnTo>
                <a:lnTo>
                  <a:pt x="164284" y="156054"/>
                </a:lnTo>
                <a:lnTo>
                  <a:pt x="137238" y="191877"/>
                </a:lnTo>
                <a:lnTo>
                  <a:pt x="114072" y="230151"/>
                </a:lnTo>
                <a:lnTo>
                  <a:pt x="94948" y="270535"/>
                </a:lnTo>
                <a:lnTo>
                  <a:pt x="80027" y="312690"/>
                </a:lnTo>
                <a:lnTo>
                  <a:pt x="69471" y="356274"/>
                </a:lnTo>
                <a:lnTo>
                  <a:pt x="63440" y="400947"/>
                </a:lnTo>
                <a:lnTo>
                  <a:pt x="62095" y="446369"/>
                </a:lnTo>
                <a:lnTo>
                  <a:pt x="65599" y="492198"/>
                </a:lnTo>
                <a:lnTo>
                  <a:pt x="74112" y="538096"/>
                </a:lnTo>
                <a:lnTo>
                  <a:pt x="87795" y="583720"/>
                </a:lnTo>
                <a:lnTo>
                  <a:pt x="105911" y="626710"/>
                </a:lnTo>
                <a:lnTo>
                  <a:pt x="128524" y="667527"/>
                </a:lnTo>
                <a:lnTo>
                  <a:pt x="0" y="936653"/>
                </a:lnTo>
                <a:lnTo>
                  <a:pt x="269951" y="808510"/>
                </a:lnTo>
                <a:lnTo>
                  <a:pt x="308252" y="829727"/>
                </a:lnTo>
                <a:lnTo>
                  <a:pt x="348387" y="846972"/>
                </a:lnTo>
                <a:lnTo>
                  <a:pt x="390050" y="860131"/>
                </a:lnTo>
                <a:lnTo>
                  <a:pt x="432930" y="869089"/>
                </a:lnTo>
              </a:path>
            </a:pathLst>
          </a:custGeom>
          <a:ln w="38100">
            <a:solidFill>
              <a:srgbClr val="2E636A"/>
            </a:solidFill>
          </a:ln>
        </p:spPr>
        <p:txBody>
          <a:bodyPr wrap="square" lIns="0" tIns="0" rIns="0" bIns="0" rtlCol="0"/>
          <a:lstStyle/>
          <a:p>
            <a:endParaRPr/>
          </a:p>
        </p:txBody>
      </p:sp>
      <p:sp>
        <p:nvSpPr>
          <p:cNvPr id="8" name="object 8"/>
          <p:cNvSpPr/>
          <p:nvPr/>
        </p:nvSpPr>
        <p:spPr>
          <a:xfrm>
            <a:off x="1140320" y="848405"/>
            <a:ext cx="361315" cy="0"/>
          </a:xfrm>
          <a:custGeom>
            <a:avLst/>
            <a:gdLst/>
            <a:ahLst/>
            <a:cxnLst/>
            <a:rect l="l" t="t" r="r" b="b"/>
            <a:pathLst>
              <a:path w="361315">
                <a:moveTo>
                  <a:pt x="0" y="0"/>
                </a:moveTo>
                <a:lnTo>
                  <a:pt x="360781" y="0"/>
                </a:lnTo>
              </a:path>
            </a:pathLst>
          </a:custGeom>
          <a:ln w="38100">
            <a:solidFill>
              <a:srgbClr val="2E636A"/>
            </a:solidFill>
          </a:ln>
        </p:spPr>
        <p:txBody>
          <a:bodyPr wrap="square" lIns="0" tIns="0" rIns="0" bIns="0" rtlCol="0"/>
          <a:lstStyle/>
          <a:p>
            <a:endParaRPr/>
          </a:p>
        </p:txBody>
      </p:sp>
      <p:sp>
        <p:nvSpPr>
          <p:cNvPr id="9" name="object 9"/>
          <p:cNvSpPr/>
          <p:nvPr/>
        </p:nvSpPr>
        <p:spPr>
          <a:xfrm>
            <a:off x="1140320" y="1064216"/>
            <a:ext cx="144780" cy="0"/>
          </a:xfrm>
          <a:custGeom>
            <a:avLst/>
            <a:gdLst/>
            <a:ahLst/>
            <a:cxnLst/>
            <a:rect l="l" t="t" r="r" b="b"/>
            <a:pathLst>
              <a:path w="144780">
                <a:moveTo>
                  <a:pt x="0" y="0"/>
                </a:moveTo>
                <a:lnTo>
                  <a:pt x="144310" y="0"/>
                </a:lnTo>
              </a:path>
            </a:pathLst>
          </a:custGeom>
          <a:ln w="38100">
            <a:solidFill>
              <a:srgbClr val="2E636A"/>
            </a:solidFill>
          </a:ln>
        </p:spPr>
        <p:txBody>
          <a:bodyPr wrap="square" lIns="0" tIns="0" rIns="0" bIns="0" rtlCol="0"/>
          <a:lstStyle/>
          <a:p>
            <a:endParaRPr/>
          </a:p>
        </p:txBody>
      </p:sp>
      <p:sp>
        <p:nvSpPr>
          <p:cNvPr id="10" name="object 10"/>
          <p:cNvSpPr/>
          <p:nvPr/>
        </p:nvSpPr>
        <p:spPr>
          <a:xfrm>
            <a:off x="1477335" y="1022057"/>
            <a:ext cx="457200" cy="453390"/>
          </a:xfrm>
          <a:custGeom>
            <a:avLst/>
            <a:gdLst/>
            <a:ahLst/>
            <a:cxnLst/>
            <a:rect l="l" t="t" r="r" b="b"/>
            <a:pathLst>
              <a:path w="457200" h="453390">
                <a:moveTo>
                  <a:pt x="228320" y="0"/>
                </a:moveTo>
                <a:lnTo>
                  <a:pt x="274335" y="4602"/>
                </a:lnTo>
                <a:lnTo>
                  <a:pt x="317193" y="17801"/>
                </a:lnTo>
                <a:lnTo>
                  <a:pt x="355976" y="38687"/>
                </a:lnTo>
                <a:lnTo>
                  <a:pt x="389767" y="66347"/>
                </a:lnTo>
                <a:lnTo>
                  <a:pt x="417647" y="99872"/>
                </a:lnTo>
                <a:lnTo>
                  <a:pt x="438698" y="138349"/>
                </a:lnTo>
                <a:lnTo>
                  <a:pt x="452002" y="180868"/>
                </a:lnTo>
                <a:lnTo>
                  <a:pt x="456641" y="226517"/>
                </a:lnTo>
                <a:lnTo>
                  <a:pt x="452002" y="272169"/>
                </a:lnTo>
                <a:lnTo>
                  <a:pt x="438698" y="314690"/>
                </a:lnTo>
                <a:lnTo>
                  <a:pt x="417647" y="353167"/>
                </a:lnTo>
                <a:lnTo>
                  <a:pt x="389767" y="386691"/>
                </a:lnTo>
                <a:lnTo>
                  <a:pt x="355976" y="414350"/>
                </a:lnTo>
                <a:lnTo>
                  <a:pt x="317193" y="435234"/>
                </a:lnTo>
                <a:lnTo>
                  <a:pt x="274335" y="448432"/>
                </a:lnTo>
                <a:lnTo>
                  <a:pt x="228320" y="453034"/>
                </a:lnTo>
                <a:lnTo>
                  <a:pt x="182305" y="448432"/>
                </a:lnTo>
                <a:lnTo>
                  <a:pt x="139447" y="435234"/>
                </a:lnTo>
                <a:lnTo>
                  <a:pt x="100664" y="414350"/>
                </a:lnTo>
                <a:lnTo>
                  <a:pt x="66873" y="386691"/>
                </a:lnTo>
                <a:lnTo>
                  <a:pt x="38993" y="353167"/>
                </a:lnTo>
                <a:lnTo>
                  <a:pt x="17942" y="314690"/>
                </a:lnTo>
                <a:lnTo>
                  <a:pt x="4638" y="272169"/>
                </a:lnTo>
                <a:lnTo>
                  <a:pt x="0" y="226517"/>
                </a:lnTo>
                <a:lnTo>
                  <a:pt x="4638" y="180868"/>
                </a:lnTo>
                <a:lnTo>
                  <a:pt x="17942" y="138349"/>
                </a:lnTo>
                <a:lnTo>
                  <a:pt x="38993" y="99872"/>
                </a:lnTo>
                <a:lnTo>
                  <a:pt x="66873" y="66347"/>
                </a:lnTo>
                <a:lnTo>
                  <a:pt x="100664" y="38687"/>
                </a:lnTo>
                <a:lnTo>
                  <a:pt x="139447" y="17801"/>
                </a:lnTo>
                <a:lnTo>
                  <a:pt x="182305" y="4602"/>
                </a:lnTo>
                <a:lnTo>
                  <a:pt x="228320" y="0"/>
                </a:lnTo>
                <a:close/>
              </a:path>
            </a:pathLst>
          </a:custGeom>
          <a:ln w="38099">
            <a:solidFill>
              <a:srgbClr val="2E636A"/>
            </a:solidFill>
          </a:ln>
        </p:spPr>
        <p:txBody>
          <a:bodyPr wrap="square" lIns="0" tIns="0" rIns="0" bIns="0" rtlCol="0"/>
          <a:lstStyle/>
          <a:p>
            <a:endParaRPr/>
          </a:p>
        </p:txBody>
      </p:sp>
      <p:sp>
        <p:nvSpPr>
          <p:cNvPr id="11" name="object 11"/>
          <p:cNvSpPr/>
          <p:nvPr/>
        </p:nvSpPr>
        <p:spPr>
          <a:xfrm>
            <a:off x="1338244" y="1539855"/>
            <a:ext cx="735330" cy="259079"/>
          </a:xfrm>
          <a:custGeom>
            <a:avLst/>
            <a:gdLst/>
            <a:ahLst/>
            <a:cxnLst/>
            <a:rect l="l" t="t" r="r" b="b"/>
            <a:pathLst>
              <a:path w="735330" h="259080">
                <a:moveTo>
                  <a:pt x="734910" y="258832"/>
                </a:moveTo>
                <a:lnTo>
                  <a:pt x="715972" y="214095"/>
                </a:lnTo>
                <a:lnTo>
                  <a:pt x="692134" y="172954"/>
                </a:lnTo>
                <a:lnTo>
                  <a:pt x="663860" y="135632"/>
                </a:lnTo>
                <a:lnTo>
                  <a:pt x="631614" y="102351"/>
                </a:lnTo>
                <a:lnTo>
                  <a:pt x="595862" y="73335"/>
                </a:lnTo>
                <a:lnTo>
                  <a:pt x="557066" y="48805"/>
                </a:lnTo>
                <a:lnTo>
                  <a:pt x="515693" y="28984"/>
                </a:lnTo>
                <a:lnTo>
                  <a:pt x="472206" y="14094"/>
                </a:lnTo>
                <a:lnTo>
                  <a:pt x="427069" y="4359"/>
                </a:lnTo>
                <a:lnTo>
                  <a:pt x="380748" y="0"/>
                </a:lnTo>
                <a:lnTo>
                  <a:pt x="333706" y="1239"/>
                </a:lnTo>
                <a:lnTo>
                  <a:pt x="286408" y="8300"/>
                </a:lnTo>
                <a:lnTo>
                  <a:pt x="239318" y="21406"/>
                </a:lnTo>
                <a:lnTo>
                  <a:pt x="192815" y="40934"/>
                </a:lnTo>
                <a:lnTo>
                  <a:pt x="149687" y="65983"/>
                </a:lnTo>
                <a:lnTo>
                  <a:pt x="110371" y="96119"/>
                </a:lnTo>
                <a:lnTo>
                  <a:pt x="75306" y="130906"/>
                </a:lnTo>
                <a:lnTo>
                  <a:pt x="44930" y="169911"/>
                </a:lnTo>
                <a:lnTo>
                  <a:pt x="19682" y="212698"/>
                </a:lnTo>
                <a:lnTo>
                  <a:pt x="0" y="258832"/>
                </a:lnTo>
              </a:path>
            </a:pathLst>
          </a:custGeom>
          <a:ln w="38100">
            <a:solidFill>
              <a:srgbClr val="2E636A"/>
            </a:solidFill>
          </a:ln>
        </p:spPr>
        <p:txBody>
          <a:bodyPr wrap="square" lIns="0" tIns="0" rIns="0" bIns="0" rtlCol="0"/>
          <a:lstStyle/>
          <a:p>
            <a:endParaRPr/>
          </a:p>
        </p:txBody>
      </p:sp>
      <p:sp>
        <p:nvSpPr>
          <p:cNvPr id="12" name="object 12"/>
          <p:cNvSpPr/>
          <p:nvPr/>
        </p:nvSpPr>
        <p:spPr>
          <a:xfrm>
            <a:off x="697961" y="1565135"/>
            <a:ext cx="457200" cy="453390"/>
          </a:xfrm>
          <a:custGeom>
            <a:avLst/>
            <a:gdLst/>
            <a:ahLst/>
            <a:cxnLst/>
            <a:rect l="l" t="t" r="r" b="b"/>
            <a:pathLst>
              <a:path w="457200" h="453389">
                <a:moveTo>
                  <a:pt x="228320" y="0"/>
                </a:moveTo>
                <a:lnTo>
                  <a:pt x="274338" y="4601"/>
                </a:lnTo>
                <a:lnTo>
                  <a:pt x="317198" y="17800"/>
                </a:lnTo>
                <a:lnTo>
                  <a:pt x="355982" y="38684"/>
                </a:lnTo>
                <a:lnTo>
                  <a:pt x="389772" y="66343"/>
                </a:lnTo>
                <a:lnTo>
                  <a:pt x="417651" y="99866"/>
                </a:lnTo>
                <a:lnTo>
                  <a:pt x="438700" y="138344"/>
                </a:lnTo>
                <a:lnTo>
                  <a:pt x="452003" y="180864"/>
                </a:lnTo>
                <a:lnTo>
                  <a:pt x="456641" y="226517"/>
                </a:lnTo>
                <a:lnTo>
                  <a:pt x="452003" y="272166"/>
                </a:lnTo>
                <a:lnTo>
                  <a:pt x="438700" y="314684"/>
                </a:lnTo>
                <a:lnTo>
                  <a:pt x="417651" y="353162"/>
                </a:lnTo>
                <a:lnTo>
                  <a:pt x="389772" y="386686"/>
                </a:lnTo>
                <a:lnTo>
                  <a:pt x="355982" y="414346"/>
                </a:lnTo>
                <a:lnTo>
                  <a:pt x="317198" y="435232"/>
                </a:lnTo>
                <a:lnTo>
                  <a:pt x="274338" y="448432"/>
                </a:lnTo>
                <a:lnTo>
                  <a:pt x="228320" y="453034"/>
                </a:lnTo>
                <a:lnTo>
                  <a:pt x="182305" y="448432"/>
                </a:lnTo>
                <a:lnTo>
                  <a:pt x="139447" y="435232"/>
                </a:lnTo>
                <a:lnTo>
                  <a:pt x="100664" y="414346"/>
                </a:lnTo>
                <a:lnTo>
                  <a:pt x="66873" y="386686"/>
                </a:lnTo>
                <a:lnTo>
                  <a:pt x="38993" y="353162"/>
                </a:lnTo>
                <a:lnTo>
                  <a:pt x="17942" y="314684"/>
                </a:lnTo>
                <a:lnTo>
                  <a:pt x="4638" y="272166"/>
                </a:lnTo>
                <a:lnTo>
                  <a:pt x="0" y="226517"/>
                </a:lnTo>
                <a:lnTo>
                  <a:pt x="4638" y="180864"/>
                </a:lnTo>
                <a:lnTo>
                  <a:pt x="17942" y="138344"/>
                </a:lnTo>
                <a:lnTo>
                  <a:pt x="38993" y="99866"/>
                </a:lnTo>
                <a:lnTo>
                  <a:pt x="66873" y="66343"/>
                </a:lnTo>
                <a:lnTo>
                  <a:pt x="100664" y="38684"/>
                </a:lnTo>
                <a:lnTo>
                  <a:pt x="139447" y="17800"/>
                </a:lnTo>
                <a:lnTo>
                  <a:pt x="182305" y="4601"/>
                </a:lnTo>
                <a:lnTo>
                  <a:pt x="228320" y="0"/>
                </a:lnTo>
                <a:close/>
              </a:path>
            </a:pathLst>
          </a:custGeom>
          <a:ln w="38099">
            <a:solidFill>
              <a:srgbClr val="2E636A"/>
            </a:solidFill>
          </a:ln>
        </p:spPr>
        <p:txBody>
          <a:bodyPr wrap="square" lIns="0" tIns="0" rIns="0" bIns="0" rtlCol="0"/>
          <a:lstStyle/>
          <a:p>
            <a:endParaRPr/>
          </a:p>
        </p:txBody>
      </p:sp>
      <p:sp>
        <p:nvSpPr>
          <p:cNvPr id="13" name="object 13"/>
          <p:cNvSpPr/>
          <p:nvPr/>
        </p:nvSpPr>
        <p:spPr>
          <a:xfrm>
            <a:off x="559048" y="2082931"/>
            <a:ext cx="735330" cy="259079"/>
          </a:xfrm>
          <a:custGeom>
            <a:avLst/>
            <a:gdLst/>
            <a:ahLst/>
            <a:cxnLst/>
            <a:rect l="l" t="t" r="r" b="b"/>
            <a:pathLst>
              <a:path w="735330" h="259080">
                <a:moveTo>
                  <a:pt x="734898" y="258834"/>
                </a:moveTo>
                <a:lnTo>
                  <a:pt x="715962" y="214094"/>
                </a:lnTo>
                <a:lnTo>
                  <a:pt x="692126" y="172951"/>
                </a:lnTo>
                <a:lnTo>
                  <a:pt x="663854" y="135628"/>
                </a:lnTo>
                <a:lnTo>
                  <a:pt x="631610" y="102347"/>
                </a:lnTo>
                <a:lnTo>
                  <a:pt x="595859" y="73331"/>
                </a:lnTo>
                <a:lnTo>
                  <a:pt x="557064" y="48801"/>
                </a:lnTo>
                <a:lnTo>
                  <a:pt x="515692" y="28981"/>
                </a:lnTo>
                <a:lnTo>
                  <a:pt x="472205" y="14092"/>
                </a:lnTo>
                <a:lnTo>
                  <a:pt x="427069" y="4358"/>
                </a:lnTo>
                <a:lnTo>
                  <a:pt x="380748" y="0"/>
                </a:lnTo>
                <a:lnTo>
                  <a:pt x="333706" y="1240"/>
                </a:lnTo>
                <a:lnTo>
                  <a:pt x="286408" y="8302"/>
                </a:lnTo>
                <a:lnTo>
                  <a:pt x="239318" y="21407"/>
                </a:lnTo>
                <a:lnTo>
                  <a:pt x="192816" y="40935"/>
                </a:lnTo>
                <a:lnTo>
                  <a:pt x="149689" y="65985"/>
                </a:lnTo>
                <a:lnTo>
                  <a:pt x="110375" y="96120"/>
                </a:lnTo>
                <a:lnTo>
                  <a:pt x="75311" y="130908"/>
                </a:lnTo>
                <a:lnTo>
                  <a:pt x="44935" y="169913"/>
                </a:lnTo>
                <a:lnTo>
                  <a:pt x="19686" y="212699"/>
                </a:lnTo>
                <a:lnTo>
                  <a:pt x="0" y="258834"/>
                </a:lnTo>
              </a:path>
            </a:pathLst>
          </a:custGeom>
          <a:ln w="38100">
            <a:solidFill>
              <a:srgbClr val="2E636A"/>
            </a:solidFill>
          </a:ln>
        </p:spPr>
        <p:txBody>
          <a:bodyPr wrap="square" lIns="0" tIns="0" rIns="0" bIns="0" rtlCol="0"/>
          <a:lstStyle/>
          <a:p>
            <a:endParaRPr/>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11</a:t>
            </a:fld>
            <a:endParaRPr sz="1200">
              <a:latin typeface="Simplon CNDP"/>
              <a:cs typeface="Simplon CND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39499" y="466336"/>
            <a:ext cx="2766695" cy="391160"/>
          </a:xfrm>
          <a:prstGeom prst="rect">
            <a:avLst/>
          </a:prstGeom>
        </p:spPr>
        <p:txBody>
          <a:bodyPr vert="horz" wrap="square" lIns="0" tIns="12700" rIns="0" bIns="0" rtlCol="0">
            <a:spAutoFit/>
          </a:bodyPr>
          <a:lstStyle/>
          <a:p>
            <a:pPr marL="12700">
              <a:lnSpc>
                <a:spcPct val="100000"/>
              </a:lnSpc>
              <a:spcBef>
                <a:spcPts val="100"/>
              </a:spcBef>
            </a:pPr>
            <a:r>
              <a:rPr sz="2400" spc="45" dirty="0">
                <a:solidFill>
                  <a:srgbClr val="EC6608"/>
                </a:solidFill>
                <a:latin typeface="Simplon CNDP"/>
                <a:cs typeface="Simplon CNDP"/>
              </a:rPr>
              <a:t>THÉMATIQUE</a:t>
            </a:r>
            <a:r>
              <a:rPr sz="2400" spc="-50" dirty="0">
                <a:solidFill>
                  <a:srgbClr val="F8B887"/>
                </a:solidFill>
                <a:latin typeface="Simplon CNDP"/>
                <a:cs typeface="Simplon CNDP"/>
              </a:rPr>
              <a:t> </a:t>
            </a:r>
            <a:r>
              <a:rPr sz="2400" dirty="0">
                <a:solidFill>
                  <a:srgbClr val="EC6608"/>
                </a:solidFill>
                <a:latin typeface="Simplon CNDP"/>
                <a:cs typeface="Simplon CNDP"/>
              </a:rPr>
              <a:t>2</a:t>
            </a:r>
            <a:endParaRPr sz="2400">
              <a:latin typeface="Simplon CNDP"/>
              <a:cs typeface="Simplon CNDP"/>
            </a:endParaRPr>
          </a:p>
        </p:txBody>
      </p:sp>
      <p:sp>
        <p:nvSpPr>
          <p:cNvPr id="3" name="object 3"/>
          <p:cNvSpPr txBox="1">
            <a:spLocks noGrp="1"/>
          </p:cNvSpPr>
          <p:nvPr>
            <p:ph type="title"/>
          </p:nvPr>
        </p:nvSpPr>
        <p:spPr>
          <a:xfrm>
            <a:off x="2439499" y="796536"/>
            <a:ext cx="3423285" cy="756920"/>
          </a:xfrm>
          <a:prstGeom prst="rect">
            <a:avLst/>
          </a:prstGeom>
        </p:spPr>
        <p:txBody>
          <a:bodyPr vert="horz" wrap="square" lIns="0" tIns="12700" rIns="0" bIns="0" rtlCol="0">
            <a:spAutoFit/>
          </a:bodyPr>
          <a:lstStyle/>
          <a:p>
            <a:pPr marL="12700">
              <a:lnSpc>
                <a:spcPct val="100000"/>
              </a:lnSpc>
              <a:spcBef>
                <a:spcPts val="100"/>
              </a:spcBef>
            </a:pPr>
            <a:r>
              <a:rPr sz="4800" spc="5" dirty="0">
                <a:solidFill>
                  <a:srgbClr val="EC6608"/>
                </a:solidFill>
                <a:latin typeface="SimplonBP-Light"/>
                <a:cs typeface="SimplonBP-Light"/>
              </a:rPr>
              <a:t>R</a:t>
            </a:r>
            <a:r>
              <a:rPr sz="4800" spc="95" dirty="0">
                <a:solidFill>
                  <a:srgbClr val="EC6608"/>
                </a:solidFill>
                <a:latin typeface="SimplonBP-Light"/>
                <a:cs typeface="SimplonBP-Light"/>
              </a:rPr>
              <a:t>emédiation</a:t>
            </a:r>
            <a:endParaRPr sz="4800">
              <a:latin typeface="SimplonBP-Light"/>
              <a:cs typeface="SimplonBP-Light"/>
            </a:endParaRPr>
          </a:p>
        </p:txBody>
      </p:sp>
      <p:sp>
        <p:nvSpPr>
          <p:cNvPr id="4" name="object 4"/>
          <p:cNvSpPr txBox="1"/>
          <p:nvPr/>
        </p:nvSpPr>
        <p:spPr>
          <a:xfrm>
            <a:off x="2439499" y="1516236"/>
            <a:ext cx="7332345" cy="901700"/>
          </a:xfrm>
          <a:prstGeom prst="rect">
            <a:avLst/>
          </a:prstGeom>
        </p:spPr>
        <p:txBody>
          <a:bodyPr vert="horz" wrap="square" lIns="0" tIns="12700" rIns="0" bIns="0" rtlCol="0">
            <a:spAutoFit/>
          </a:bodyPr>
          <a:lstStyle/>
          <a:p>
            <a:pPr marL="12700">
              <a:lnSpc>
                <a:spcPts val="3450"/>
              </a:lnSpc>
              <a:spcBef>
                <a:spcPts val="100"/>
              </a:spcBef>
            </a:pPr>
            <a:r>
              <a:rPr sz="3000" spc="55" dirty="0">
                <a:solidFill>
                  <a:srgbClr val="EC6608"/>
                </a:solidFill>
                <a:latin typeface="Simplon BP"/>
                <a:cs typeface="Simplon BP"/>
              </a:rPr>
              <a:t>Poursuivre </a:t>
            </a:r>
            <a:r>
              <a:rPr sz="3000" spc="30" dirty="0">
                <a:solidFill>
                  <a:srgbClr val="EC6608"/>
                </a:solidFill>
                <a:latin typeface="Simplon BP"/>
                <a:cs typeface="Simplon BP"/>
              </a:rPr>
              <a:t>le </a:t>
            </a:r>
            <a:r>
              <a:rPr sz="3000" spc="40" dirty="0">
                <a:solidFill>
                  <a:srgbClr val="EC6608"/>
                </a:solidFill>
                <a:latin typeface="Simplon BP"/>
                <a:cs typeface="Simplon BP"/>
              </a:rPr>
              <a:t>travail </a:t>
            </a:r>
            <a:r>
              <a:rPr sz="3000" spc="30" dirty="0">
                <a:solidFill>
                  <a:srgbClr val="EC6608"/>
                </a:solidFill>
                <a:latin typeface="Simplon BP"/>
                <a:cs typeface="Simplon BP"/>
              </a:rPr>
              <a:t>de</a:t>
            </a:r>
            <a:r>
              <a:rPr sz="3000" spc="335" dirty="0">
                <a:solidFill>
                  <a:srgbClr val="EC6608"/>
                </a:solidFill>
                <a:latin typeface="Simplon BP"/>
                <a:cs typeface="Simplon BP"/>
              </a:rPr>
              <a:t> </a:t>
            </a:r>
            <a:r>
              <a:rPr sz="3000" spc="55" dirty="0">
                <a:solidFill>
                  <a:srgbClr val="EC6608"/>
                </a:solidFill>
                <a:latin typeface="Simplon BP"/>
                <a:cs typeface="Simplon BP"/>
              </a:rPr>
              <a:t>différenciation</a:t>
            </a:r>
            <a:endParaRPr sz="3000">
              <a:latin typeface="Simplon BP"/>
              <a:cs typeface="Simplon BP"/>
            </a:endParaRPr>
          </a:p>
          <a:p>
            <a:pPr marL="12700">
              <a:lnSpc>
                <a:spcPts val="3450"/>
              </a:lnSpc>
            </a:pPr>
            <a:r>
              <a:rPr sz="3000" spc="50" dirty="0">
                <a:solidFill>
                  <a:srgbClr val="EC6608"/>
                </a:solidFill>
                <a:latin typeface="Simplon BP"/>
                <a:cs typeface="Simplon BP"/>
              </a:rPr>
              <a:t>engagé pendant </a:t>
            </a:r>
            <a:r>
              <a:rPr sz="3000" spc="30" dirty="0">
                <a:solidFill>
                  <a:srgbClr val="EC6608"/>
                </a:solidFill>
                <a:latin typeface="Simplon BP"/>
                <a:cs typeface="Simplon BP"/>
              </a:rPr>
              <a:t>la </a:t>
            </a:r>
            <a:r>
              <a:rPr sz="3000" spc="50" dirty="0">
                <a:solidFill>
                  <a:srgbClr val="EC6608"/>
                </a:solidFill>
                <a:latin typeface="Simplon BP"/>
                <a:cs typeface="Simplon BP"/>
              </a:rPr>
              <a:t>période </a:t>
            </a:r>
            <a:r>
              <a:rPr sz="3000" spc="30" dirty="0">
                <a:solidFill>
                  <a:srgbClr val="EC6608"/>
                </a:solidFill>
                <a:latin typeface="Simplon BP"/>
                <a:cs typeface="Simplon BP"/>
              </a:rPr>
              <a:t>de</a:t>
            </a:r>
            <a:r>
              <a:rPr sz="3000" spc="340" dirty="0">
                <a:solidFill>
                  <a:srgbClr val="EC6608"/>
                </a:solidFill>
                <a:latin typeface="Simplon BP"/>
                <a:cs typeface="Simplon BP"/>
              </a:rPr>
              <a:t> </a:t>
            </a:r>
            <a:r>
              <a:rPr sz="3000" spc="60" dirty="0">
                <a:solidFill>
                  <a:srgbClr val="EC6608"/>
                </a:solidFill>
                <a:latin typeface="Simplon BP"/>
                <a:cs typeface="Simplon BP"/>
              </a:rPr>
              <a:t>confinement</a:t>
            </a:r>
            <a:endParaRPr sz="3000">
              <a:latin typeface="Simplon BP"/>
              <a:cs typeface="Simplon BP"/>
            </a:endParaRPr>
          </a:p>
        </p:txBody>
      </p:sp>
      <p:sp>
        <p:nvSpPr>
          <p:cNvPr id="5" name="object 5"/>
          <p:cNvSpPr/>
          <p:nvPr/>
        </p:nvSpPr>
        <p:spPr>
          <a:xfrm>
            <a:off x="559047"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6" name="object 6"/>
          <p:cNvSpPr/>
          <p:nvPr/>
        </p:nvSpPr>
        <p:spPr>
          <a:xfrm>
            <a:off x="559047" y="1655749"/>
            <a:ext cx="451484" cy="182880"/>
          </a:xfrm>
          <a:custGeom>
            <a:avLst/>
            <a:gdLst/>
            <a:ahLst/>
            <a:cxnLst/>
            <a:rect l="l" t="t" r="r" b="b"/>
            <a:pathLst>
              <a:path w="451484" h="182880">
                <a:moveTo>
                  <a:pt x="451180" y="182840"/>
                </a:moveTo>
                <a:lnTo>
                  <a:pt x="428408" y="139263"/>
                </a:lnTo>
                <a:lnTo>
                  <a:pt x="399776" y="100958"/>
                </a:lnTo>
                <a:lnTo>
                  <a:pt x="366096" y="68254"/>
                </a:lnTo>
                <a:lnTo>
                  <a:pt x="328180" y="41479"/>
                </a:lnTo>
                <a:lnTo>
                  <a:pt x="286837" y="20960"/>
                </a:lnTo>
                <a:lnTo>
                  <a:pt x="242879" y="7024"/>
                </a:lnTo>
                <a:lnTo>
                  <a:pt x="197118" y="0"/>
                </a:lnTo>
                <a:lnTo>
                  <a:pt x="150364" y="214"/>
                </a:lnTo>
                <a:lnTo>
                  <a:pt x="103429" y="7995"/>
                </a:lnTo>
                <a:lnTo>
                  <a:pt x="57124" y="23671"/>
                </a:lnTo>
                <a:lnTo>
                  <a:pt x="13601" y="46883"/>
                </a:lnTo>
                <a:lnTo>
                  <a:pt x="0" y="56183"/>
                </a:lnTo>
              </a:path>
            </a:pathLst>
          </a:custGeom>
          <a:ln w="38100">
            <a:solidFill>
              <a:srgbClr val="2E636A"/>
            </a:solidFill>
          </a:ln>
        </p:spPr>
        <p:txBody>
          <a:bodyPr wrap="square" lIns="0" tIns="0" rIns="0" bIns="0" rtlCol="0"/>
          <a:lstStyle/>
          <a:p>
            <a:endParaRPr/>
          </a:p>
        </p:txBody>
      </p:sp>
      <p:sp>
        <p:nvSpPr>
          <p:cNvPr id="7" name="object 7"/>
          <p:cNvSpPr/>
          <p:nvPr/>
        </p:nvSpPr>
        <p:spPr>
          <a:xfrm>
            <a:off x="1709654"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8" name="object 8"/>
          <p:cNvSpPr/>
          <p:nvPr/>
        </p:nvSpPr>
        <p:spPr>
          <a:xfrm>
            <a:off x="1608664" y="1655749"/>
            <a:ext cx="451484" cy="182880"/>
          </a:xfrm>
          <a:custGeom>
            <a:avLst/>
            <a:gdLst/>
            <a:ahLst/>
            <a:cxnLst/>
            <a:rect l="l" t="t" r="r" b="b"/>
            <a:pathLst>
              <a:path w="451485" h="182880">
                <a:moveTo>
                  <a:pt x="0" y="182840"/>
                </a:moveTo>
                <a:lnTo>
                  <a:pt x="22768" y="139263"/>
                </a:lnTo>
                <a:lnTo>
                  <a:pt x="51398" y="100958"/>
                </a:lnTo>
                <a:lnTo>
                  <a:pt x="85077" y="68254"/>
                </a:lnTo>
                <a:lnTo>
                  <a:pt x="122994" y="41479"/>
                </a:lnTo>
                <a:lnTo>
                  <a:pt x="164338" y="20960"/>
                </a:lnTo>
                <a:lnTo>
                  <a:pt x="208296" y="7024"/>
                </a:lnTo>
                <a:lnTo>
                  <a:pt x="254059" y="0"/>
                </a:lnTo>
                <a:lnTo>
                  <a:pt x="300814" y="214"/>
                </a:lnTo>
                <a:lnTo>
                  <a:pt x="347749" y="7995"/>
                </a:lnTo>
                <a:lnTo>
                  <a:pt x="394055" y="23671"/>
                </a:lnTo>
                <a:lnTo>
                  <a:pt x="437577" y="46883"/>
                </a:lnTo>
                <a:lnTo>
                  <a:pt x="451180" y="56183"/>
                </a:lnTo>
              </a:path>
            </a:pathLst>
          </a:custGeom>
          <a:ln w="38100">
            <a:solidFill>
              <a:srgbClr val="2E636A"/>
            </a:solidFill>
          </a:ln>
        </p:spPr>
        <p:txBody>
          <a:bodyPr wrap="square" lIns="0" tIns="0" rIns="0" bIns="0" rtlCol="0"/>
          <a:lstStyle/>
          <a:p>
            <a:endParaRPr/>
          </a:p>
        </p:txBody>
      </p:sp>
      <p:sp>
        <p:nvSpPr>
          <p:cNvPr id="9" name="object 9"/>
          <p:cNvSpPr/>
          <p:nvPr/>
        </p:nvSpPr>
        <p:spPr>
          <a:xfrm>
            <a:off x="994949" y="1705201"/>
            <a:ext cx="629285" cy="151765"/>
          </a:xfrm>
          <a:custGeom>
            <a:avLst/>
            <a:gdLst/>
            <a:ahLst/>
            <a:cxnLst/>
            <a:rect l="l" t="t" r="r" b="b"/>
            <a:pathLst>
              <a:path w="629285" h="151764">
                <a:moveTo>
                  <a:pt x="628929" y="151283"/>
                </a:moveTo>
                <a:lnTo>
                  <a:pt x="597121" y="116029"/>
                </a:lnTo>
                <a:lnTo>
                  <a:pt x="562245" y="85354"/>
                </a:lnTo>
                <a:lnTo>
                  <a:pt x="524728" y="59303"/>
                </a:lnTo>
                <a:lnTo>
                  <a:pt x="484996" y="37921"/>
                </a:lnTo>
                <a:lnTo>
                  <a:pt x="443478" y="21255"/>
                </a:lnTo>
                <a:lnTo>
                  <a:pt x="400600" y="9349"/>
                </a:lnTo>
                <a:lnTo>
                  <a:pt x="356789" y="2249"/>
                </a:lnTo>
                <a:lnTo>
                  <a:pt x="312471" y="0"/>
                </a:lnTo>
                <a:lnTo>
                  <a:pt x="268075" y="2647"/>
                </a:lnTo>
                <a:lnTo>
                  <a:pt x="224027" y="10236"/>
                </a:lnTo>
                <a:lnTo>
                  <a:pt x="180754" y="22813"/>
                </a:lnTo>
                <a:lnTo>
                  <a:pt x="138683" y="40422"/>
                </a:lnTo>
                <a:lnTo>
                  <a:pt x="98241" y="63109"/>
                </a:lnTo>
                <a:lnTo>
                  <a:pt x="59855" y="90920"/>
                </a:lnTo>
                <a:lnTo>
                  <a:pt x="28360" y="119520"/>
                </a:lnTo>
                <a:lnTo>
                  <a:pt x="13772" y="135022"/>
                </a:lnTo>
                <a:lnTo>
                  <a:pt x="0" y="151283"/>
                </a:lnTo>
              </a:path>
            </a:pathLst>
          </a:custGeom>
          <a:ln w="38100">
            <a:solidFill>
              <a:srgbClr val="2E636A"/>
            </a:solidFill>
          </a:ln>
        </p:spPr>
        <p:txBody>
          <a:bodyPr wrap="square" lIns="0" tIns="0" rIns="0" bIns="0" rtlCol="0"/>
          <a:lstStyle/>
          <a:p>
            <a:endParaRPr/>
          </a:p>
        </p:txBody>
      </p:sp>
      <p:sp>
        <p:nvSpPr>
          <p:cNvPr id="10" name="object 10"/>
          <p:cNvSpPr/>
          <p:nvPr/>
        </p:nvSpPr>
        <p:spPr>
          <a:xfrm>
            <a:off x="673258" y="999924"/>
            <a:ext cx="448309" cy="128270"/>
          </a:xfrm>
          <a:custGeom>
            <a:avLst/>
            <a:gdLst/>
            <a:ahLst/>
            <a:cxnLst/>
            <a:rect l="l" t="t" r="r" b="b"/>
            <a:pathLst>
              <a:path w="448309" h="128269">
                <a:moveTo>
                  <a:pt x="0" y="127694"/>
                </a:moveTo>
                <a:lnTo>
                  <a:pt x="30245" y="91631"/>
                </a:lnTo>
                <a:lnTo>
                  <a:pt x="65222" y="60977"/>
                </a:lnTo>
                <a:lnTo>
                  <a:pt x="104314" y="36110"/>
                </a:lnTo>
                <a:lnTo>
                  <a:pt x="146903" y="17406"/>
                </a:lnTo>
                <a:lnTo>
                  <a:pt x="192371" y="5244"/>
                </a:lnTo>
                <a:lnTo>
                  <a:pt x="240100" y="0"/>
                </a:lnTo>
                <a:lnTo>
                  <a:pt x="289473" y="2051"/>
                </a:lnTo>
                <a:lnTo>
                  <a:pt x="339871" y="11774"/>
                </a:lnTo>
                <a:lnTo>
                  <a:pt x="390677" y="29548"/>
                </a:lnTo>
                <a:lnTo>
                  <a:pt x="434188" y="52760"/>
                </a:lnTo>
                <a:lnTo>
                  <a:pt x="447789" y="62060"/>
                </a:lnTo>
              </a:path>
            </a:pathLst>
          </a:custGeom>
          <a:ln w="38100">
            <a:solidFill>
              <a:srgbClr val="2E636A"/>
            </a:solidFill>
          </a:ln>
        </p:spPr>
        <p:txBody>
          <a:bodyPr wrap="square" lIns="0" tIns="0" rIns="0" bIns="0" rtlCol="0"/>
          <a:lstStyle/>
          <a:p>
            <a:endParaRPr/>
          </a:p>
        </p:txBody>
      </p:sp>
      <p:sp>
        <p:nvSpPr>
          <p:cNvPr id="11" name="object 11"/>
          <p:cNvSpPr/>
          <p:nvPr/>
        </p:nvSpPr>
        <p:spPr>
          <a:xfrm>
            <a:off x="1489957" y="559052"/>
            <a:ext cx="350520" cy="353695"/>
          </a:xfrm>
          <a:custGeom>
            <a:avLst/>
            <a:gdLst/>
            <a:ahLst/>
            <a:cxnLst/>
            <a:rect l="l" t="t" r="r" b="b"/>
            <a:pathLst>
              <a:path w="350519" h="353694">
                <a:moveTo>
                  <a:pt x="350189" y="176568"/>
                </a:moveTo>
                <a:lnTo>
                  <a:pt x="343935" y="223505"/>
                </a:lnTo>
                <a:lnTo>
                  <a:pt x="326286" y="265683"/>
                </a:lnTo>
                <a:lnTo>
                  <a:pt x="298908" y="301418"/>
                </a:lnTo>
                <a:lnTo>
                  <a:pt x="263472" y="329028"/>
                </a:lnTo>
                <a:lnTo>
                  <a:pt x="221644"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lnTo>
                  <a:pt x="221644" y="6307"/>
                </a:lnTo>
                <a:lnTo>
                  <a:pt x="263472" y="24107"/>
                </a:lnTo>
                <a:lnTo>
                  <a:pt x="298908" y="51717"/>
                </a:lnTo>
                <a:lnTo>
                  <a:pt x="326286" y="87453"/>
                </a:lnTo>
                <a:lnTo>
                  <a:pt x="343935" y="129631"/>
                </a:lnTo>
                <a:lnTo>
                  <a:pt x="350189" y="176568"/>
                </a:lnTo>
                <a:close/>
              </a:path>
            </a:pathLst>
          </a:custGeom>
          <a:ln w="38100">
            <a:solidFill>
              <a:srgbClr val="2E636A"/>
            </a:solidFill>
          </a:ln>
        </p:spPr>
        <p:txBody>
          <a:bodyPr wrap="square" lIns="0" tIns="0" rIns="0" bIns="0" rtlCol="0"/>
          <a:lstStyle/>
          <a:p>
            <a:endParaRPr/>
          </a:p>
        </p:txBody>
      </p:sp>
      <p:sp>
        <p:nvSpPr>
          <p:cNvPr id="12" name="object 12"/>
          <p:cNvSpPr/>
          <p:nvPr/>
        </p:nvSpPr>
        <p:spPr>
          <a:xfrm>
            <a:off x="1489957" y="999924"/>
            <a:ext cx="448309" cy="128270"/>
          </a:xfrm>
          <a:custGeom>
            <a:avLst/>
            <a:gdLst/>
            <a:ahLst/>
            <a:cxnLst/>
            <a:rect l="l" t="t" r="r" b="b"/>
            <a:pathLst>
              <a:path w="448310" h="128269">
                <a:moveTo>
                  <a:pt x="0" y="62060"/>
                </a:moveTo>
                <a:lnTo>
                  <a:pt x="42196" y="36484"/>
                </a:lnTo>
                <a:lnTo>
                  <a:pt x="107926" y="11774"/>
                </a:lnTo>
                <a:lnTo>
                  <a:pt x="158322" y="2051"/>
                </a:lnTo>
                <a:lnTo>
                  <a:pt x="207692" y="0"/>
                </a:lnTo>
                <a:lnTo>
                  <a:pt x="255419" y="5244"/>
                </a:lnTo>
                <a:lnTo>
                  <a:pt x="300886" y="17406"/>
                </a:lnTo>
                <a:lnTo>
                  <a:pt x="343474" y="36110"/>
                </a:lnTo>
                <a:lnTo>
                  <a:pt x="382566" y="60977"/>
                </a:lnTo>
                <a:lnTo>
                  <a:pt x="417543" y="91631"/>
                </a:lnTo>
                <a:lnTo>
                  <a:pt x="447789" y="127694"/>
                </a:lnTo>
              </a:path>
            </a:pathLst>
          </a:custGeom>
          <a:ln w="38099">
            <a:solidFill>
              <a:srgbClr val="2E636A"/>
            </a:solidFill>
          </a:ln>
        </p:spPr>
        <p:txBody>
          <a:bodyPr wrap="square" lIns="0" tIns="0" rIns="0" bIns="0" rtlCol="0"/>
          <a:lstStyle/>
          <a:p>
            <a:endParaRPr/>
          </a:p>
        </p:txBody>
      </p:sp>
      <p:sp>
        <p:nvSpPr>
          <p:cNvPr id="13" name="object 13"/>
          <p:cNvSpPr/>
          <p:nvPr/>
        </p:nvSpPr>
        <p:spPr>
          <a:xfrm>
            <a:off x="724893" y="778148"/>
            <a:ext cx="41910" cy="200025"/>
          </a:xfrm>
          <a:custGeom>
            <a:avLst/>
            <a:gdLst/>
            <a:ahLst/>
            <a:cxnLst/>
            <a:rect l="l" t="t" r="r" b="b"/>
            <a:pathLst>
              <a:path w="41909" h="200025">
                <a:moveTo>
                  <a:pt x="41732" y="0"/>
                </a:moveTo>
                <a:lnTo>
                  <a:pt x="41160" y="38303"/>
                </a:lnTo>
                <a:lnTo>
                  <a:pt x="39562" y="80578"/>
                </a:lnTo>
                <a:lnTo>
                  <a:pt x="32057" y="121953"/>
                </a:lnTo>
                <a:lnTo>
                  <a:pt x="18815" y="161777"/>
                </a:lnTo>
                <a:lnTo>
                  <a:pt x="0" y="199402"/>
                </a:lnTo>
              </a:path>
            </a:pathLst>
          </a:custGeom>
          <a:ln w="38100">
            <a:solidFill>
              <a:srgbClr val="2E636A"/>
            </a:solidFill>
          </a:ln>
        </p:spPr>
        <p:txBody>
          <a:bodyPr wrap="square" lIns="0" tIns="0" rIns="0" bIns="0" rtlCol="0"/>
          <a:lstStyle/>
          <a:p>
            <a:endParaRPr/>
          </a:p>
        </p:txBody>
      </p:sp>
      <p:sp>
        <p:nvSpPr>
          <p:cNvPr id="14" name="object 14"/>
          <p:cNvSpPr/>
          <p:nvPr/>
        </p:nvSpPr>
        <p:spPr>
          <a:xfrm>
            <a:off x="1160731" y="778148"/>
            <a:ext cx="41910" cy="200025"/>
          </a:xfrm>
          <a:custGeom>
            <a:avLst/>
            <a:gdLst/>
            <a:ahLst/>
            <a:cxnLst/>
            <a:rect l="l" t="t" r="r" b="b"/>
            <a:pathLst>
              <a:path w="41909" h="200025">
                <a:moveTo>
                  <a:pt x="0" y="0"/>
                </a:moveTo>
                <a:lnTo>
                  <a:pt x="520" y="38303"/>
                </a:lnTo>
                <a:lnTo>
                  <a:pt x="2129" y="80584"/>
                </a:lnTo>
                <a:lnTo>
                  <a:pt x="9644" y="121958"/>
                </a:lnTo>
                <a:lnTo>
                  <a:pt x="22900" y="161779"/>
                </a:lnTo>
                <a:lnTo>
                  <a:pt x="41732" y="199402"/>
                </a:lnTo>
              </a:path>
            </a:pathLst>
          </a:custGeom>
          <a:ln w="38099">
            <a:solidFill>
              <a:srgbClr val="2E636A"/>
            </a:solidFill>
          </a:ln>
        </p:spPr>
        <p:txBody>
          <a:bodyPr wrap="square" lIns="0" tIns="0" rIns="0" bIns="0" rtlCol="0"/>
          <a:lstStyle/>
          <a:p>
            <a:endParaRPr/>
          </a:p>
        </p:txBody>
      </p:sp>
      <p:sp>
        <p:nvSpPr>
          <p:cNvPr id="15" name="object 15"/>
          <p:cNvSpPr/>
          <p:nvPr/>
        </p:nvSpPr>
        <p:spPr>
          <a:xfrm>
            <a:off x="766003" y="559047"/>
            <a:ext cx="395605" cy="406400"/>
          </a:xfrm>
          <a:custGeom>
            <a:avLst/>
            <a:gdLst/>
            <a:ahLst/>
            <a:cxnLst/>
            <a:rect l="l" t="t" r="r" b="b"/>
            <a:pathLst>
              <a:path w="395605" h="406400">
                <a:moveTo>
                  <a:pt x="197675" y="0"/>
                </a:moveTo>
                <a:lnTo>
                  <a:pt x="242999" y="5364"/>
                </a:lnTo>
                <a:lnTo>
                  <a:pt x="284606" y="20645"/>
                </a:lnTo>
                <a:lnTo>
                  <a:pt x="321309" y="44622"/>
                </a:lnTo>
                <a:lnTo>
                  <a:pt x="351922" y="76076"/>
                </a:lnTo>
                <a:lnTo>
                  <a:pt x="375258" y="113787"/>
                </a:lnTo>
                <a:lnTo>
                  <a:pt x="390130" y="156534"/>
                </a:lnTo>
                <a:lnTo>
                  <a:pt x="395351" y="203098"/>
                </a:lnTo>
                <a:lnTo>
                  <a:pt x="390130" y="249666"/>
                </a:lnTo>
                <a:lnTo>
                  <a:pt x="375258" y="292415"/>
                </a:lnTo>
                <a:lnTo>
                  <a:pt x="351922" y="330125"/>
                </a:lnTo>
                <a:lnTo>
                  <a:pt x="321309" y="361577"/>
                </a:lnTo>
                <a:lnTo>
                  <a:pt x="284606" y="385553"/>
                </a:lnTo>
                <a:lnTo>
                  <a:pt x="242999" y="400832"/>
                </a:lnTo>
                <a:lnTo>
                  <a:pt x="197675" y="406196"/>
                </a:lnTo>
                <a:lnTo>
                  <a:pt x="152351" y="400832"/>
                </a:lnTo>
                <a:lnTo>
                  <a:pt x="110744" y="385553"/>
                </a:lnTo>
                <a:lnTo>
                  <a:pt x="74041" y="361577"/>
                </a:lnTo>
                <a:lnTo>
                  <a:pt x="43428" y="330125"/>
                </a:lnTo>
                <a:lnTo>
                  <a:pt x="20092" y="292415"/>
                </a:lnTo>
                <a:lnTo>
                  <a:pt x="5220" y="249666"/>
                </a:lnTo>
                <a:lnTo>
                  <a:pt x="0" y="203098"/>
                </a:lnTo>
                <a:lnTo>
                  <a:pt x="5220" y="156534"/>
                </a:lnTo>
                <a:lnTo>
                  <a:pt x="20092" y="113787"/>
                </a:lnTo>
                <a:lnTo>
                  <a:pt x="43428" y="76076"/>
                </a:lnTo>
                <a:lnTo>
                  <a:pt x="74041" y="44622"/>
                </a:lnTo>
                <a:lnTo>
                  <a:pt x="110744" y="20645"/>
                </a:lnTo>
                <a:lnTo>
                  <a:pt x="152351" y="5364"/>
                </a:lnTo>
                <a:lnTo>
                  <a:pt x="197675" y="0"/>
                </a:lnTo>
                <a:close/>
              </a:path>
            </a:pathLst>
          </a:custGeom>
          <a:ln w="38100">
            <a:solidFill>
              <a:srgbClr val="2E636A"/>
            </a:solidFill>
          </a:ln>
        </p:spPr>
        <p:txBody>
          <a:bodyPr wrap="square" lIns="0" tIns="0" rIns="0" bIns="0" rtlCol="0"/>
          <a:lstStyle/>
          <a:p>
            <a:endParaRPr/>
          </a:p>
        </p:txBody>
      </p:sp>
      <p:sp>
        <p:nvSpPr>
          <p:cNvPr id="16" name="object 16"/>
          <p:cNvSpPr/>
          <p:nvPr/>
        </p:nvSpPr>
        <p:spPr>
          <a:xfrm>
            <a:off x="1011060" y="1383398"/>
            <a:ext cx="51435" cy="244475"/>
          </a:xfrm>
          <a:custGeom>
            <a:avLst/>
            <a:gdLst/>
            <a:ahLst/>
            <a:cxnLst/>
            <a:rect l="l" t="t" r="r" b="b"/>
            <a:pathLst>
              <a:path w="51434" h="244475">
                <a:moveTo>
                  <a:pt x="51346" y="0"/>
                </a:moveTo>
                <a:lnTo>
                  <a:pt x="50634" y="46888"/>
                </a:lnTo>
                <a:lnTo>
                  <a:pt x="48668" y="98628"/>
                </a:lnTo>
                <a:lnTo>
                  <a:pt x="39438" y="149269"/>
                </a:lnTo>
                <a:lnTo>
                  <a:pt x="23147" y="198014"/>
                </a:lnTo>
                <a:lnTo>
                  <a:pt x="0" y="244068"/>
                </a:lnTo>
              </a:path>
            </a:pathLst>
          </a:custGeom>
          <a:ln w="38100">
            <a:solidFill>
              <a:srgbClr val="2E636A"/>
            </a:solidFill>
          </a:ln>
        </p:spPr>
        <p:txBody>
          <a:bodyPr wrap="square" lIns="0" tIns="0" rIns="0" bIns="0" rtlCol="0"/>
          <a:lstStyle/>
          <a:p>
            <a:endParaRPr/>
          </a:p>
        </p:txBody>
      </p:sp>
      <p:sp>
        <p:nvSpPr>
          <p:cNvPr id="17" name="object 17"/>
          <p:cNvSpPr/>
          <p:nvPr/>
        </p:nvSpPr>
        <p:spPr>
          <a:xfrm>
            <a:off x="1547229" y="1383398"/>
            <a:ext cx="51435" cy="244475"/>
          </a:xfrm>
          <a:custGeom>
            <a:avLst/>
            <a:gdLst/>
            <a:ahLst/>
            <a:cxnLst/>
            <a:rect l="l" t="t" r="r" b="b"/>
            <a:pathLst>
              <a:path w="51434" h="244475">
                <a:moveTo>
                  <a:pt x="0" y="0"/>
                </a:moveTo>
                <a:lnTo>
                  <a:pt x="635" y="46888"/>
                </a:lnTo>
                <a:lnTo>
                  <a:pt x="2620" y="98634"/>
                </a:lnTo>
                <a:lnTo>
                  <a:pt x="11868" y="149274"/>
                </a:lnTo>
                <a:lnTo>
                  <a:pt x="28174" y="198016"/>
                </a:lnTo>
                <a:lnTo>
                  <a:pt x="51333" y="244068"/>
                </a:lnTo>
              </a:path>
            </a:pathLst>
          </a:custGeom>
          <a:ln w="38100">
            <a:solidFill>
              <a:srgbClr val="2E636A"/>
            </a:solidFill>
          </a:ln>
        </p:spPr>
        <p:txBody>
          <a:bodyPr wrap="square" lIns="0" tIns="0" rIns="0" bIns="0" rtlCol="0"/>
          <a:lstStyle/>
          <a:p>
            <a:endParaRPr/>
          </a:p>
        </p:txBody>
      </p:sp>
      <p:sp>
        <p:nvSpPr>
          <p:cNvPr id="18" name="object 18"/>
          <p:cNvSpPr/>
          <p:nvPr/>
        </p:nvSpPr>
        <p:spPr>
          <a:xfrm>
            <a:off x="1061645" y="1115225"/>
            <a:ext cx="486409" cy="497205"/>
          </a:xfrm>
          <a:custGeom>
            <a:avLst/>
            <a:gdLst/>
            <a:ahLst/>
            <a:cxnLst/>
            <a:rect l="l" t="t" r="r" b="b"/>
            <a:pathLst>
              <a:path w="486409" h="497205">
                <a:moveTo>
                  <a:pt x="243166" y="0"/>
                </a:moveTo>
                <a:lnTo>
                  <a:pt x="292175" y="5050"/>
                </a:lnTo>
                <a:lnTo>
                  <a:pt x="337822" y="19534"/>
                </a:lnTo>
                <a:lnTo>
                  <a:pt x="379130" y="42453"/>
                </a:lnTo>
                <a:lnTo>
                  <a:pt x="415120" y="72807"/>
                </a:lnTo>
                <a:lnTo>
                  <a:pt x="444814" y="109597"/>
                </a:lnTo>
                <a:lnTo>
                  <a:pt x="467235" y="151824"/>
                </a:lnTo>
                <a:lnTo>
                  <a:pt x="481405" y="198488"/>
                </a:lnTo>
                <a:lnTo>
                  <a:pt x="486346" y="248589"/>
                </a:lnTo>
                <a:lnTo>
                  <a:pt x="481405" y="298687"/>
                </a:lnTo>
                <a:lnTo>
                  <a:pt x="467235" y="345349"/>
                </a:lnTo>
                <a:lnTo>
                  <a:pt x="444814" y="387576"/>
                </a:lnTo>
                <a:lnTo>
                  <a:pt x="415120" y="424367"/>
                </a:lnTo>
                <a:lnTo>
                  <a:pt x="379130" y="454722"/>
                </a:lnTo>
                <a:lnTo>
                  <a:pt x="337822" y="477643"/>
                </a:lnTo>
                <a:lnTo>
                  <a:pt x="292175" y="492128"/>
                </a:lnTo>
                <a:lnTo>
                  <a:pt x="243166" y="497179"/>
                </a:lnTo>
                <a:lnTo>
                  <a:pt x="194158" y="492128"/>
                </a:lnTo>
                <a:lnTo>
                  <a:pt x="148513" y="477643"/>
                </a:lnTo>
                <a:lnTo>
                  <a:pt x="107207" y="454722"/>
                </a:lnTo>
                <a:lnTo>
                  <a:pt x="71220" y="424367"/>
                </a:lnTo>
                <a:lnTo>
                  <a:pt x="41527" y="387576"/>
                </a:lnTo>
                <a:lnTo>
                  <a:pt x="19108" y="345349"/>
                </a:lnTo>
                <a:lnTo>
                  <a:pt x="4940" y="298687"/>
                </a:lnTo>
                <a:lnTo>
                  <a:pt x="0" y="248589"/>
                </a:lnTo>
                <a:lnTo>
                  <a:pt x="4940" y="198488"/>
                </a:lnTo>
                <a:lnTo>
                  <a:pt x="19108" y="151824"/>
                </a:lnTo>
                <a:lnTo>
                  <a:pt x="41527" y="109597"/>
                </a:lnTo>
                <a:lnTo>
                  <a:pt x="71220" y="72807"/>
                </a:lnTo>
                <a:lnTo>
                  <a:pt x="107207" y="42453"/>
                </a:lnTo>
                <a:lnTo>
                  <a:pt x="148513" y="19534"/>
                </a:lnTo>
                <a:lnTo>
                  <a:pt x="194158" y="5050"/>
                </a:lnTo>
                <a:lnTo>
                  <a:pt x="243166" y="0"/>
                </a:lnTo>
                <a:close/>
              </a:path>
            </a:pathLst>
          </a:custGeom>
          <a:ln w="38100">
            <a:solidFill>
              <a:srgbClr val="2E636A"/>
            </a:solidFill>
          </a:ln>
        </p:spPr>
        <p:txBody>
          <a:bodyPr wrap="square" lIns="0" tIns="0" rIns="0" bIns="0" rtlCol="0"/>
          <a:lstStyle/>
          <a:p>
            <a:endParaRPr/>
          </a:p>
        </p:txBody>
      </p:sp>
      <p:sp>
        <p:nvSpPr>
          <p:cNvPr id="19" name="object 19"/>
          <p:cNvSpPr/>
          <p:nvPr/>
        </p:nvSpPr>
        <p:spPr>
          <a:xfrm>
            <a:off x="2452199" y="4831800"/>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20" name="object 20"/>
          <p:cNvSpPr txBox="1"/>
          <p:nvPr/>
        </p:nvSpPr>
        <p:spPr>
          <a:xfrm>
            <a:off x="2439499" y="2863099"/>
            <a:ext cx="7943850" cy="1834514"/>
          </a:xfrm>
          <a:prstGeom prst="rect">
            <a:avLst/>
          </a:prstGeom>
        </p:spPr>
        <p:txBody>
          <a:bodyPr vert="horz" wrap="square" lIns="0" tIns="43180" rIns="0" bIns="0" rtlCol="0">
            <a:spAutoFit/>
          </a:bodyPr>
          <a:lstStyle/>
          <a:p>
            <a:pPr marL="12700" marR="1033780">
              <a:lnSpc>
                <a:spcPts val="2700"/>
              </a:lnSpc>
              <a:spcBef>
                <a:spcPts val="340"/>
              </a:spcBef>
            </a:pPr>
            <a:r>
              <a:rPr sz="2400" dirty="0">
                <a:solidFill>
                  <a:srgbClr val="7FB5BD"/>
                </a:solidFill>
                <a:latin typeface="SimplonBP-Medium"/>
                <a:cs typeface="SimplonBP-Medium"/>
              </a:rPr>
              <a:t>DES GESTES </a:t>
            </a:r>
            <a:r>
              <a:rPr sz="2400" spc="-5" dirty="0">
                <a:solidFill>
                  <a:srgbClr val="7FB5BD"/>
                </a:solidFill>
                <a:latin typeface="SimplonBP-Medium"/>
                <a:cs typeface="SimplonBP-Medium"/>
              </a:rPr>
              <a:t>PROFESSIONNELS </a:t>
            </a:r>
            <a:r>
              <a:rPr sz="2400" dirty="0">
                <a:solidFill>
                  <a:srgbClr val="7FB5BD"/>
                </a:solidFill>
                <a:latin typeface="SimplonBP-Medium"/>
                <a:cs typeface="SimplonBP-Medium"/>
              </a:rPr>
              <a:t>POUR DIFFÉRENCIER  </a:t>
            </a:r>
            <a:r>
              <a:rPr sz="2400" spc="-10" dirty="0">
                <a:solidFill>
                  <a:srgbClr val="7FB5BD"/>
                </a:solidFill>
                <a:latin typeface="SimplonBP-Medium"/>
                <a:cs typeface="SimplonBP-Medium"/>
              </a:rPr>
              <a:t>DANS </a:t>
            </a:r>
            <a:r>
              <a:rPr sz="2400" dirty="0">
                <a:solidFill>
                  <a:srgbClr val="7FB5BD"/>
                </a:solidFill>
                <a:latin typeface="SimplonBP-Medium"/>
                <a:cs typeface="SimplonBP-Medium"/>
              </a:rPr>
              <a:t>DES </a:t>
            </a:r>
            <a:r>
              <a:rPr sz="2400" spc="-20" dirty="0">
                <a:solidFill>
                  <a:srgbClr val="7FB5BD"/>
                </a:solidFill>
                <a:latin typeface="SimplonBP-Medium"/>
                <a:cs typeface="SimplonBP-Medium"/>
              </a:rPr>
              <a:t>SITUATIONS </a:t>
            </a:r>
            <a:r>
              <a:rPr sz="2400" spc="-5" dirty="0">
                <a:solidFill>
                  <a:srgbClr val="7FB5BD"/>
                </a:solidFill>
                <a:latin typeface="SimplonBP-Medium"/>
                <a:cs typeface="SimplonBP-Medium"/>
              </a:rPr>
              <a:t>PROFESSIONNELLES</a:t>
            </a:r>
            <a:r>
              <a:rPr sz="2400" spc="60" dirty="0">
                <a:solidFill>
                  <a:srgbClr val="7FB5BD"/>
                </a:solidFill>
                <a:latin typeface="SimplonBP-Medium"/>
                <a:cs typeface="SimplonBP-Medium"/>
              </a:rPr>
              <a:t> </a:t>
            </a:r>
            <a:r>
              <a:rPr sz="2400" spc="-30" dirty="0">
                <a:solidFill>
                  <a:srgbClr val="7FB5BD"/>
                </a:solidFill>
                <a:latin typeface="SimplonBP-Medium"/>
                <a:cs typeface="SimplonBP-Medium"/>
              </a:rPr>
              <a:t>VARIÉES</a:t>
            </a:r>
            <a:endParaRPr sz="2400">
              <a:latin typeface="SimplonBP-Medium"/>
              <a:cs typeface="SimplonBP-Medium"/>
            </a:endParaRPr>
          </a:p>
          <a:p>
            <a:pPr marL="12700">
              <a:lnSpc>
                <a:spcPct val="100000"/>
              </a:lnSpc>
              <a:spcBef>
                <a:spcPts val="2145"/>
              </a:spcBef>
            </a:pPr>
            <a:r>
              <a:rPr sz="1300" b="1" spc="-5" dirty="0">
                <a:solidFill>
                  <a:srgbClr val="2E636A"/>
                </a:solidFill>
                <a:latin typeface="Simplon BP"/>
                <a:cs typeface="Simplon BP"/>
              </a:rPr>
              <a:t>OBJECTIF</a:t>
            </a:r>
            <a:endParaRPr sz="1300">
              <a:latin typeface="Simplon BP"/>
              <a:cs typeface="Simplon BP"/>
            </a:endParaRPr>
          </a:p>
          <a:p>
            <a:pPr marL="12700" marR="5080">
              <a:lnSpc>
                <a:spcPct val="111100"/>
              </a:lnSpc>
              <a:spcBef>
                <a:spcPts val="100"/>
              </a:spcBef>
            </a:pPr>
            <a:r>
              <a:rPr sz="1800" dirty="0">
                <a:solidFill>
                  <a:srgbClr val="2E636A"/>
                </a:solidFill>
                <a:latin typeface="Simplon BP"/>
                <a:cs typeface="Simplon BP"/>
              </a:rPr>
              <a:t>Découvrir les apports de la </a:t>
            </a:r>
            <a:r>
              <a:rPr sz="1800" spc="-5" dirty="0">
                <a:solidFill>
                  <a:srgbClr val="2E636A"/>
                </a:solidFill>
                <a:latin typeface="Simplon BP"/>
                <a:cs typeface="Simplon BP"/>
              </a:rPr>
              <a:t>différenciation </a:t>
            </a:r>
            <a:r>
              <a:rPr sz="1800" dirty="0">
                <a:solidFill>
                  <a:srgbClr val="2E636A"/>
                </a:solidFill>
                <a:latin typeface="Simplon BP"/>
                <a:cs typeface="Simplon BP"/>
              </a:rPr>
              <a:t>pédagogique dans </a:t>
            </a:r>
            <a:r>
              <a:rPr sz="1800" spc="-5" dirty="0">
                <a:solidFill>
                  <a:srgbClr val="2E636A"/>
                </a:solidFill>
                <a:latin typeface="Simplon BP"/>
                <a:cs typeface="Simplon BP"/>
              </a:rPr>
              <a:t>différents contextes  </a:t>
            </a:r>
            <a:r>
              <a:rPr sz="1800" spc="-10" dirty="0">
                <a:solidFill>
                  <a:srgbClr val="2E636A"/>
                </a:solidFill>
                <a:latin typeface="Simplon BP"/>
                <a:cs typeface="Simplon BP"/>
              </a:rPr>
              <a:t>d’enseignement </a:t>
            </a:r>
            <a:r>
              <a:rPr sz="1800" dirty="0">
                <a:solidFill>
                  <a:srgbClr val="2E636A"/>
                </a:solidFill>
                <a:latin typeface="Simplon BP"/>
                <a:cs typeface="Simplon BP"/>
              </a:rPr>
              <a:t>: à </a:t>
            </a:r>
            <a:r>
              <a:rPr sz="1800" spc="-5" dirty="0">
                <a:solidFill>
                  <a:srgbClr val="2E636A"/>
                </a:solidFill>
                <a:latin typeface="Simplon BP"/>
                <a:cs typeface="Simplon BP"/>
              </a:rPr>
              <a:t>distance, </a:t>
            </a:r>
            <a:r>
              <a:rPr sz="1800" dirty="0">
                <a:solidFill>
                  <a:srgbClr val="2E636A"/>
                </a:solidFill>
                <a:latin typeface="Simplon BP"/>
                <a:cs typeface="Simplon BP"/>
              </a:rPr>
              <a:t>en </a:t>
            </a:r>
            <a:r>
              <a:rPr sz="1800" spc="-5" dirty="0">
                <a:solidFill>
                  <a:srgbClr val="2E636A"/>
                </a:solidFill>
                <a:latin typeface="Simplon BP"/>
                <a:cs typeface="Simplon BP"/>
              </a:rPr>
              <a:t>présentiel, </a:t>
            </a:r>
            <a:r>
              <a:rPr sz="1800" dirty="0">
                <a:solidFill>
                  <a:srgbClr val="2E636A"/>
                </a:solidFill>
                <a:latin typeface="Simplon BP"/>
                <a:cs typeface="Simplon BP"/>
              </a:rPr>
              <a:t>en</a:t>
            </a:r>
            <a:r>
              <a:rPr sz="1800" spc="20" dirty="0">
                <a:solidFill>
                  <a:srgbClr val="2E636A"/>
                </a:solidFill>
                <a:latin typeface="Simplon BP"/>
                <a:cs typeface="Simplon BP"/>
              </a:rPr>
              <a:t> </a:t>
            </a:r>
            <a:r>
              <a:rPr sz="1800" spc="-5" dirty="0">
                <a:solidFill>
                  <a:srgbClr val="2E636A"/>
                </a:solidFill>
                <a:latin typeface="Simplon BP"/>
                <a:cs typeface="Simplon BP"/>
              </a:rPr>
              <a:t>hybridation</a:t>
            </a:r>
            <a:endParaRPr sz="1800">
              <a:latin typeface="Simplon BP"/>
              <a:cs typeface="Simplon BP"/>
            </a:endParaRPr>
          </a:p>
        </p:txBody>
      </p:sp>
      <p:sp>
        <p:nvSpPr>
          <p:cNvPr id="21" name="object 21"/>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12</a:t>
            </a:fld>
            <a:endParaRPr sz="1200">
              <a:latin typeface="Simplon CNDP"/>
              <a:cs typeface="Simplon CND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452199" y="45165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3" name="object 3"/>
          <p:cNvSpPr/>
          <p:nvPr/>
        </p:nvSpPr>
        <p:spPr>
          <a:xfrm>
            <a:off x="2452199" y="56321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4" name="object 4"/>
          <p:cNvSpPr txBox="1"/>
          <p:nvPr/>
        </p:nvSpPr>
        <p:spPr>
          <a:xfrm>
            <a:off x="2439499" y="1026025"/>
            <a:ext cx="873125" cy="223520"/>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2E636A"/>
                </a:solidFill>
                <a:latin typeface="Simplon BP"/>
                <a:cs typeface="Simplon BP"/>
              </a:rPr>
              <a:t>DESCRIPTIF</a:t>
            </a:r>
            <a:endParaRPr sz="1300">
              <a:latin typeface="Simplon BP"/>
              <a:cs typeface="Simplon BP"/>
            </a:endParaRPr>
          </a:p>
        </p:txBody>
      </p:sp>
      <p:sp>
        <p:nvSpPr>
          <p:cNvPr id="5" name="object 5"/>
          <p:cNvSpPr txBox="1">
            <a:spLocks noGrp="1"/>
          </p:cNvSpPr>
          <p:nvPr>
            <p:ph type="body" idx="1"/>
          </p:nvPr>
        </p:nvSpPr>
        <p:spPr>
          <a:prstGeom prst="rect">
            <a:avLst/>
          </a:prstGeom>
        </p:spPr>
        <p:txBody>
          <a:bodyPr vert="horz" wrap="square" lIns="0" tIns="43180" rIns="0" bIns="0" rtlCol="0">
            <a:spAutoFit/>
          </a:bodyPr>
          <a:lstStyle/>
          <a:p>
            <a:pPr marL="12700">
              <a:lnSpc>
                <a:spcPct val="100000"/>
              </a:lnSpc>
              <a:spcBef>
                <a:spcPts val="340"/>
              </a:spcBef>
            </a:pPr>
            <a:r>
              <a:rPr b="1" dirty="0">
                <a:latin typeface="Simplon BP"/>
                <a:cs typeface="Simplon BP"/>
              </a:rPr>
              <a:t>Contenu : </a:t>
            </a:r>
            <a:r>
              <a:rPr dirty="0"/>
              <a:t>la période de confinement a </a:t>
            </a:r>
            <a:r>
              <a:rPr spc="-5" dirty="0"/>
              <a:t>fait vivre </a:t>
            </a:r>
            <a:r>
              <a:rPr dirty="0"/>
              <a:t>et a </a:t>
            </a:r>
            <a:r>
              <a:rPr spc="-5" dirty="0"/>
              <a:t>montré </a:t>
            </a:r>
            <a:r>
              <a:rPr dirty="0"/>
              <a:t>aux enseignants,</a:t>
            </a:r>
            <a:r>
              <a:rPr spc="15" dirty="0"/>
              <a:t> </a:t>
            </a:r>
            <a:r>
              <a:rPr dirty="0"/>
              <a:t>comme</a:t>
            </a:r>
          </a:p>
          <a:p>
            <a:pPr marL="12700" marR="5080">
              <a:lnSpc>
                <a:spcPct val="111100"/>
              </a:lnSpc>
            </a:pPr>
            <a:r>
              <a:rPr dirty="0"/>
              <a:t>à la </a:t>
            </a:r>
            <a:r>
              <a:rPr spc="-5" dirty="0"/>
              <a:t>loupe, l’hétérogénéité </a:t>
            </a:r>
            <a:r>
              <a:rPr dirty="0"/>
              <a:t>de leurs </a:t>
            </a:r>
            <a:r>
              <a:rPr spc="-5" dirty="0"/>
              <a:t>élèves. </a:t>
            </a:r>
            <a:r>
              <a:rPr dirty="0"/>
              <a:t>Dans le même temps, les enseignants ont été  placés dans une distance imposée </a:t>
            </a:r>
            <a:r>
              <a:rPr spc="-10" dirty="0"/>
              <a:t>avec </a:t>
            </a:r>
            <a:r>
              <a:rPr dirty="0"/>
              <a:t>eux, dans un </a:t>
            </a:r>
            <a:r>
              <a:rPr spc="-5" dirty="0"/>
              <a:t>retrait. </a:t>
            </a:r>
            <a:r>
              <a:rPr dirty="0"/>
              <a:t>Comment </a:t>
            </a:r>
            <a:r>
              <a:rPr spc="-5" dirty="0"/>
              <a:t>faire face </a:t>
            </a:r>
            <a:r>
              <a:rPr dirty="0"/>
              <a:t>à cette  </a:t>
            </a:r>
            <a:r>
              <a:rPr spc="-5" dirty="0"/>
              <a:t>hétérogénéité </a:t>
            </a:r>
            <a:r>
              <a:rPr dirty="0"/>
              <a:t>accentuée par la période de confinement dans la poursuite d’un</a:t>
            </a:r>
            <a:r>
              <a:rPr spc="-25" dirty="0"/>
              <a:t> </a:t>
            </a:r>
            <a:r>
              <a:rPr dirty="0"/>
              <a:t>enseignement  en distanciel, en </a:t>
            </a:r>
            <a:r>
              <a:rPr spc="-5" dirty="0"/>
              <a:t>présentiel </a:t>
            </a:r>
            <a:r>
              <a:rPr dirty="0"/>
              <a:t>ou </a:t>
            </a:r>
            <a:r>
              <a:rPr spc="-5" dirty="0"/>
              <a:t>hybride</a:t>
            </a:r>
            <a:r>
              <a:rPr dirty="0"/>
              <a:t> ?</a:t>
            </a:r>
          </a:p>
        </p:txBody>
      </p:sp>
      <p:sp>
        <p:nvSpPr>
          <p:cNvPr id="6" name="object 6"/>
          <p:cNvSpPr txBox="1"/>
          <p:nvPr/>
        </p:nvSpPr>
        <p:spPr>
          <a:xfrm>
            <a:off x="2401399" y="2760845"/>
            <a:ext cx="8913495" cy="2737485"/>
          </a:xfrm>
          <a:prstGeom prst="rect">
            <a:avLst/>
          </a:prstGeom>
        </p:spPr>
        <p:txBody>
          <a:bodyPr vert="horz" wrap="square" lIns="0" tIns="43180" rIns="0" bIns="0" rtlCol="0">
            <a:spAutoFit/>
          </a:bodyPr>
          <a:lstStyle/>
          <a:p>
            <a:pPr marL="50800">
              <a:lnSpc>
                <a:spcPct val="100000"/>
              </a:lnSpc>
              <a:spcBef>
                <a:spcPts val="340"/>
              </a:spcBef>
            </a:pPr>
            <a:r>
              <a:rPr sz="1800" dirty="0">
                <a:solidFill>
                  <a:srgbClr val="2E636A"/>
                </a:solidFill>
                <a:latin typeface="Simplon BP"/>
                <a:cs typeface="Simplon BP"/>
              </a:rPr>
              <a:t>Des solutions pour </a:t>
            </a:r>
            <a:r>
              <a:rPr sz="1800" spc="-5" dirty="0">
                <a:solidFill>
                  <a:srgbClr val="2E636A"/>
                </a:solidFill>
                <a:latin typeface="Simplon BP"/>
                <a:cs typeface="Simplon BP"/>
              </a:rPr>
              <a:t>rendre accessible </a:t>
            </a:r>
            <a:r>
              <a:rPr sz="1800" dirty="0">
                <a:solidFill>
                  <a:srgbClr val="2E636A"/>
                </a:solidFill>
                <a:latin typeface="Simplon BP"/>
                <a:cs typeface="Simplon BP"/>
              </a:rPr>
              <a:t>une situation </a:t>
            </a:r>
            <a:r>
              <a:rPr sz="1800" spc="-10" dirty="0">
                <a:solidFill>
                  <a:srgbClr val="2E636A"/>
                </a:solidFill>
                <a:latin typeface="Simplon BP"/>
                <a:cs typeface="Simplon BP"/>
              </a:rPr>
              <a:t>d’apprentissage </a:t>
            </a:r>
            <a:r>
              <a:rPr sz="1800" dirty="0">
                <a:solidFill>
                  <a:srgbClr val="2E636A"/>
                </a:solidFill>
                <a:latin typeface="Simplon BP"/>
                <a:cs typeface="Simplon BP"/>
              </a:rPr>
              <a:t>en</a:t>
            </a:r>
            <a:r>
              <a:rPr sz="1800" spc="10" dirty="0">
                <a:solidFill>
                  <a:srgbClr val="2E636A"/>
                </a:solidFill>
                <a:latin typeface="Simplon BP"/>
                <a:cs typeface="Simplon BP"/>
              </a:rPr>
              <a:t> </a:t>
            </a:r>
            <a:r>
              <a:rPr sz="1800" dirty="0">
                <a:solidFill>
                  <a:srgbClr val="2E636A"/>
                </a:solidFill>
                <a:latin typeface="Simplon BP"/>
                <a:cs typeface="Simplon BP"/>
              </a:rPr>
              <a:t>distanciel,</a:t>
            </a:r>
            <a:endParaRPr sz="1800">
              <a:latin typeface="Simplon BP"/>
              <a:cs typeface="Simplon BP"/>
            </a:endParaRPr>
          </a:p>
          <a:p>
            <a:pPr marL="50800" marR="17780">
              <a:lnSpc>
                <a:spcPct val="111100"/>
              </a:lnSpc>
            </a:pPr>
            <a:r>
              <a:rPr sz="1800" dirty="0">
                <a:solidFill>
                  <a:srgbClr val="2E636A"/>
                </a:solidFill>
                <a:latin typeface="Simplon BP"/>
                <a:cs typeface="Simplon BP"/>
              </a:rPr>
              <a:t>en </a:t>
            </a:r>
            <a:r>
              <a:rPr sz="1800" spc="-5" dirty="0">
                <a:solidFill>
                  <a:srgbClr val="2E636A"/>
                </a:solidFill>
                <a:latin typeface="Simplon BP"/>
                <a:cs typeface="Simplon BP"/>
              </a:rPr>
              <a:t>présentiel </a:t>
            </a:r>
            <a:r>
              <a:rPr sz="1800" dirty="0">
                <a:solidFill>
                  <a:srgbClr val="2E636A"/>
                </a:solidFill>
                <a:latin typeface="Simplon BP"/>
                <a:cs typeface="Simplon BP"/>
              </a:rPr>
              <a:t>ou </a:t>
            </a:r>
            <a:r>
              <a:rPr sz="1800" spc="-5" dirty="0">
                <a:solidFill>
                  <a:srgbClr val="2E636A"/>
                </a:solidFill>
                <a:latin typeface="Simplon BP"/>
                <a:cs typeface="Simplon BP"/>
              </a:rPr>
              <a:t>hybride </a:t>
            </a:r>
            <a:r>
              <a:rPr sz="1800" dirty="0">
                <a:solidFill>
                  <a:srgbClr val="2E636A"/>
                </a:solidFill>
                <a:latin typeface="Simplon BP"/>
                <a:cs typeface="Simplon BP"/>
              </a:rPr>
              <a:t>sont </a:t>
            </a:r>
            <a:r>
              <a:rPr sz="1800" spc="-5" dirty="0">
                <a:solidFill>
                  <a:srgbClr val="2E636A"/>
                </a:solidFill>
                <a:latin typeface="Simplon BP"/>
                <a:cs typeface="Simplon BP"/>
              </a:rPr>
              <a:t>proposées </a:t>
            </a:r>
            <a:r>
              <a:rPr sz="1800" dirty="0">
                <a:solidFill>
                  <a:srgbClr val="2E636A"/>
                </a:solidFill>
                <a:latin typeface="Simplon BP"/>
                <a:cs typeface="Simplon BP"/>
              </a:rPr>
              <a:t>autour des gestes </a:t>
            </a:r>
            <a:r>
              <a:rPr sz="1800" spc="-20" dirty="0">
                <a:solidFill>
                  <a:srgbClr val="2E636A"/>
                </a:solidFill>
                <a:latin typeface="Simplon BP"/>
                <a:cs typeface="Simplon BP"/>
              </a:rPr>
              <a:t>d’étude </a:t>
            </a:r>
            <a:r>
              <a:rPr sz="1800" dirty="0">
                <a:solidFill>
                  <a:srgbClr val="2E636A"/>
                </a:solidFill>
                <a:latin typeface="Simplon BP"/>
                <a:cs typeface="Simplon BP"/>
              </a:rPr>
              <a:t>: </a:t>
            </a:r>
            <a:r>
              <a:rPr sz="1800" spc="-5" dirty="0">
                <a:solidFill>
                  <a:srgbClr val="2E636A"/>
                </a:solidFill>
                <a:latin typeface="Simplon BP"/>
                <a:cs typeface="Simplon BP"/>
              </a:rPr>
              <a:t>résoudre </a:t>
            </a:r>
            <a:r>
              <a:rPr sz="1800" dirty="0">
                <a:solidFill>
                  <a:srgbClr val="2E636A"/>
                </a:solidFill>
                <a:latin typeface="Simplon BP"/>
                <a:cs typeface="Simplon BP"/>
              </a:rPr>
              <a:t>un </a:t>
            </a:r>
            <a:r>
              <a:rPr sz="1800" spc="-5" dirty="0">
                <a:solidFill>
                  <a:srgbClr val="2E636A"/>
                </a:solidFill>
                <a:latin typeface="Simplon BP"/>
                <a:cs typeface="Simplon BP"/>
              </a:rPr>
              <a:t>problème,  faire </a:t>
            </a:r>
            <a:r>
              <a:rPr sz="1800" dirty="0">
                <a:solidFill>
                  <a:srgbClr val="2E636A"/>
                </a:solidFill>
                <a:latin typeface="Simplon BP"/>
                <a:cs typeface="Simplon BP"/>
              </a:rPr>
              <a:t>des </a:t>
            </a:r>
            <a:r>
              <a:rPr sz="1800" spc="-10" dirty="0">
                <a:solidFill>
                  <a:srgbClr val="2E636A"/>
                </a:solidFill>
                <a:latin typeface="Simplon BP"/>
                <a:cs typeface="Simplon BP"/>
              </a:rPr>
              <a:t>exercices d’application,</a:t>
            </a:r>
            <a:r>
              <a:rPr sz="1800" spc="10" dirty="0">
                <a:solidFill>
                  <a:srgbClr val="2E636A"/>
                </a:solidFill>
                <a:latin typeface="Simplon BP"/>
                <a:cs typeface="Simplon BP"/>
              </a:rPr>
              <a:t> </a:t>
            </a:r>
            <a:r>
              <a:rPr sz="1800" spc="-30" dirty="0">
                <a:solidFill>
                  <a:srgbClr val="2E636A"/>
                </a:solidFill>
                <a:latin typeface="Simplon BP"/>
                <a:cs typeface="Simplon BP"/>
              </a:rPr>
              <a:t>s’entraîner.</a:t>
            </a:r>
            <a:endParaRPr sz="1800">
              <a:latin typeface="Simplon BP"/>
              <a:cs typeface="Simplon BP"/>
            </a:endParaRPr>
          </a:p>
          <a:p>
            <a:pPr marL="50800" marR="624840">
              <a:lnSpc>
                <a:spcPct val="111100"/>
              </a:lnSpc>
              <a:spcBef>
                <a:spcPts val="565"/>
              </a:spcBef>
            </a:pPr>
            <a:r>
              <a:rPr sz="1800" b="1" spc="-5" dirty="0">
                <a:solidFill>
                  <a:srgbClr val="2E636A"/>
                </a:solidFill>
                <a:latin typeface="Simplon BP"/>
                <a:cs typeface="Simplon BP"/>
              </a:rPr>
              <a:t>Déroulé </a:t>
            </a:r>
            <a:r>
              <a:rPr sz="1800" b="1" dirty="0">
                <a:solidFill>
                  <a:srgbClr val="2E636A"/>
                </a:solidFill>
                <a:latin typeface="Simplon BP"/>
                <a:cs typeface="Simplon BP"/>
              </a:rPr>
              <a:t>: </a:t>
            </a:r>
            <a:r>
              <a:rPr sz="1800" dirty="0">
                <a:solidFill>
                  <a:srgbClr val="2E636A"/>
                </a:solidFill>
                <a:latin typeface="Simplon BP"/>
                <a:cs typeface="Simplon BP"/>
              </a:rPr>
              <a:t>une </a:t>
            </a:r>
            <a:r>
              <a:rPr sz="1800" spc="-5" dirty="0">
                <a:solidFill>
                  <a:srgbClr val="2E636A"/>
                </a:solidFill>
                <a:latin typeface="Simplon BP"/>
                <a:cs typeface="Simplon BP"/>
              </a:rPr>
              <a:t>conférence </a:t>
            </a:r>
            <a:r>
              <a:rPr sz="1800" dirty="0">
                <a:solidFill>
                  <a:srgbClr val="2E636A"/>
                </a:solidFill>
                <a:latin typeface="Simplon BP"/>
                <a:cs typeface="Simplon BP"/>
              </a:rPr>
              <a:t>de Marie </a:t>
            </a:r>
            <a:r>
              <a:rPr sz="1800" spc="-15" dirty="0">
                <a:solidFill>
                  <a:srgbClr val="2E636A"/>
                </a:solidFill>
                <a:latin typeface="Simplon BP"/>
                <a:cs typeface="Simplon BP"/>
              </a:rPr>
              <a:t>Toullec-Théry </a:t>
            </a:r>
            <a:r>
              <a:rPr sz="1800" dirty="0">
                <a:solidFill>
                  <a:srgbClr val="2E636A"/>
                </a:solidFill>
                <a:latin typeface="Simplon BP"/>
                <a:cs typeface="Simplon BP"/>
              </a:rPr>
              <a:t>suivie de deux </a:t>
            </a:r>
            <a:r>
              <a:rPr sz="1800" spc="-5" dirty="0">
                <a:solidFill>
                  <a:srgbClr val="2E636A"/>
                </a:solidFill>
                <a:latin typeface="Simplon BP"/>
                <a:cs typeface="Simplon BP"/>
              </a:rPr>
              <a:t>sessions </a:t>
            </a:r>
            <a:r>
              <a:rPr sz="1800" spc="-15" dirty="0">
                <a:solidFill>
                  <a:srgbClr val="2E636A"/>
                </a:solidFill>
                <a:latin typeface="Simplon BP"/>
                <a:cs typeface="Simplon BP"/>
              </a:rPr>
              <a:t>d’échanges  </a:t>
            </a:r>
            <a:r>
              <a:rPr sz="1800" dirty="0">
                <a:solidFill>
                  <a:srgbClr val="2E636A"/>
                </a:solidFill>
                <a:latin typeface="Simplon BP"/>
                <a:cs typeface="Simplon BP"/>
              </a:rPr>
              <a:t>(50 participants</a:t>
            </a:r>
            <a:r>
              <a:rPr sz="1800" spc="-5" dirty="0">
                <a:solidFill>
                  <a:srgbClr val="2E636A"/>
                </a:solidFill>
                <a:latin typeface="Simplon BP"/>
                <a:cs typeface="Simplon BP"/>
              </a:rPr>
              <a:t> </a:t>
            </a:r>
            <a:r>
              <a:rPr sz="1800" dirty="0">
                <a:solidFill>
                  <a:srgbClr val="2E636A"/>
                </a:solidFill>
                <a:latin typeface="Simplon BP"/>
                <a:cs typeface="Simplon BP"/>
              </a:rPr>
              <a:t>maximum)</a:t>
            </a:r>
            <a:endParaRPr sz="1800">
              <a:latin typeface="Simplon BP"/>
              <a:cs typeface="Simplon BP"/>
            </a:endParaRPr>
          </a:p>
          <a:p>
            <a:pPr>
              <a:lnSpc>
                <a:spcPct val="100000"/>
              </a:lnSpc>
              <a:spcBef>
                <a:spcPts val="15"/>
              </a:spcBef>
            </a:pPr>
            <a:endParaRPr sz="2000">
              <a:latin typeface="Simplon BP"/>
              <a:cs typeface="Simplon BP"/>
            </a:endParaRPr>
          </a:p>
          <a:p>
            <a:pPr marL="50800">
              <a:lnSpc>
                <a:spcPct val="100000"/>
              </a:lnSpc>
            </a:pPr>
            <a:r>
              <a:rPr sz="1300" b="1" spc="-20" dirty="0">
                <a:solidFill>
                  <a:srgbClr val="2E636A"/>
                </a:solidFill>
                <a:latin typeface="Simplon BP"/>
                <a:cs typeface="Simplon BP"/>
              </a:rPr>
              <a:t>DATE </a:t>
            </a:r>
            <a:r>
              <a:rPr sz="1300" b="1" spc="5" dirty="0">
                <a:solidFill>
                  <a:srgbClr val="2E636A"/>
                </a:solidFill>
                <a:latin typeface="Simplon BP"/>
                <a:cs typeface="Simplon BP"/>
              </a:rPr>
              <a:t>1</a:t>
            </a:r>
            <a:r>
              <a:rPr sz="1125" b="1" spc="7" baseline="33333" dirty="0">
                <a:solidFill>
                  <a:srgbClr val="2E636A"/>
                </a:solidFill>
                <a:latin typeface="Simplon BP"/>
                <a:cs typeface="Simplon BP"/>
              </a:rPr>
              <a:t>re</a:t>
            </a:r>
            <a:r>
              <a:rPr sz="1125" b="1" spc="195" baseline="33333" dirty="0">
                <a:solidFill>
                  <a:srgbClr val="2E636A"/>
                </a:solidFill>
                <a:latin typeface="Simplon BP"/>
                <a:cs typeface="Simplon BP"/>
              </a:rPr>
              <a:t> </a:t>
            </a:r>
            <a:r>
              <a:rPr sz="1300" b="1" dirty="0">
                <a:solidFill>
                  <a:srgbClr val="2E636A"/>
                </a:solidFill>
                <a:latin typeface="Simplon BP"/>
                <a:cs typeface="Simplon BP"/>
              </a:rPr>
              <a:t>SESSION</a:t>
            </a:r>
            <a:endParaRPr sz="1300">
              <a:latin typeface="Simplon BP"/>
              <a:cs typeface="Simplon BP"/>
            </a:endParaRPr>
          </a:p>
          <a:p>
            <a:pPr marL="50800" marR="1054100">
              <a:lnSpc>
                <a:spcPct val="111100"/>
              </a:lnSpc>
              <a:spcBef>
                <a:spcPts val="100"/>
              </a:spcBef>
            </a:pPr>
            <a:r>
              <a:rPr sz="1800" spc="-5" dirty="0">
                <a:solidFill>
                  <a:srgbClr val="2E636A"/>
                </a:solidFill>
                <a:latin typeface="Simplon BP"/>
                <a:cs typeface="Simplon BP"/>
              </a:rPr>
              <a:t>Mercredi </a:t>
            </a:r>
            <a:r>
              <a:rPr sz="1800" dirty="0">
                <a:solidFill>
                  <a:srgbClr val="2E636A"/>
                </a:solidFill>
                <a:latin typeface="Simplon BP"/>
                <a:cs typeface="Simplon BP"/>
              </a:rPr>
              <a:t>13 mai de 11 h à 11 h 45 </a:t>
            </a:r>
            <a:r>
              <a:rPr sz="1800" spc="-5" dirty="0">
                <a:solidFill>
                  <a:srgbClr val="2E636A"/>
                </a:solidFill>
                <a:latin typeface="Simplon BP"/>
                <a:cs typeface="Simplon BP"/>
              </a:rPr>
              <a:t>(conférence enregistrée) </a:t>
            </a:r>
            <a:r>
              <a:rPr sz="1800" dirty="0">
                <a:solidFill>
                  <a:srgbClr val="2E636A"/>
                </a:solidFill>
                <a:latin typeface="Simplon BP"/>
                <a:cs typeface="Simplon BP"/>
              </a:rPr>
              <a:t>suivie de deux </a:t>
            </a:r>
            <a:r>
              <a:rPr sz="1800" spc="-5" dirty="0">
                <a:solidFill>
                  <a:srgbClr val="2E636A"/>
                </a:solidFill>
                <a:latin typeface="Simplon BP"/>
                <a:cs typeface="Simplon BP"/>
              </a:rPr>
              <a:t>sessions  </a:t>
            </a:r>
            <a:r>
              <a:rPr sz="1800" spc="-15" dirty="0">
                <a:solidFill>
                  <a:srgbClr val="2E636A"/>
                </a:solidFill>
                <a:latin typeface="Simplon BP"/>
                <a:cs typeface="Simplon BP"/>
              </a:rPr>
              <a:t>d’échanges </a:t>
            </a:r>
            <a:r>
              <a:rPr sz="1800" dirty="0">
                <a:solidFill>
                  <a:srgbClr val="2E636A"/>
                </a:solidFill>
                <a:latin typeface="Simplon BP"/>
                <a:cs typeface="Simplon BP"/>
              </a:rPr>
              <a:t>le jeudi 14 mai et le </a:t>
            </a:r>
            <a:r>
              <a:rPr sz="1800" spc="-5" dirty="0">
                <a:solidFill>
                  <a:srgbClr val="2E636A"/>
                </a:solidFill>
                <a:latin typeface="Simplon BP"/>
                <a:cs typeface="Simplon BP"/>
              </a:rPr>
              <a:t>vendredi </a:t>
            </a:r>
            <a:r>
              <a:rPr sz="1800" dirty="0">
                <a:solidFill>
                  <a:srgbClr val="2E636A"/>
                </a:solidFill>
                <a:latin typeface="Simplon BP"/>
                <a:cs typeface="Simplon BP"/>
              </a:rPr>
              <a:t>15 mai à de 9 h à 9 h</a:t>
            </a:r>
            <a:r>
              <a:rPr sz="1800" spc="5" dirty="0">
                <a:solidFill>
                  <a:srgbClr val="2E636A"/>
                </a:solidFill>
                <a:latin typeface="Simplon BP"/>
                <a:cs typeface="Simplon BP"/>
              </a:rPr>
              <a:t> </a:t>
            </a:r>
            <a:r>
              <a:rPr sz="1800" dirty="0">
                <a:solidFill>
                  <a:srgbClr val="2E636A"/>
                </a:solidFill>
                <a:latin typeface="Simplon BP"/>
                <a:cs typeface="Simplon BP"/>
              </a:rPr>
              <a:t>45</a:t>
            </a:r>
            <a:endParaRPr sz="1800">
              <a:latin typeface="Simplon BP"/>
              <a:cs typeface="Simplon BP"/>
            </a:endParaRPr>
          </a:p>
        </p:txBody>
      </p:sp>
      <p:sp>
        <p:nvSpPr>
          <p:cNvPr id="7" name="object 7"/>
          <p:cNvSpPr/>
          <p:nvPr/>
        </p:nvSpPr>
        <p:spPr>
          <a:xfrm>
            <a:off x="559047"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8" name="object 8"/>
          <p:cNvSpPr/>
          <p:nvPr/>
        </p:nvSpPr>
        <p:spPr>
          <a:xfrm>
            <a:off x="559047" y="1655749"/>
            <a:ext cx="451484" cy="182880"/>
          </a:xfrm>
          <a:custGeom>
            <a:avLst/>
            <a:gdLst/>
            <a:ahLst/>
            <a:cxnLst/>
            <a:rect l="l" t="t" r="r" b="b"/>
            <a:pathLst>
              <a:path w="451484" h="182880">
                <a:moveTo>
                  <a:pt x="451180" y="182840"/>
                </a:moveTo>
                <a:lnTo>
                  <a:pt x="428408" y="139263"/>
                </a:lnTo>
                <a:lnTo>
                  <a:pt x="399776" y="100958"/>
                </a:lnTo>
                <a:lnTo>
                  <a:pt x="366096" y="68254"/>
                </a:lnTo>
                <a:lnTo>
                  <a:pt x="328180" y="41479"/>
                </a:lnTo>
                <a:lnTo>
                  <a:pt x="286837" y="20960"/>
                </a:lnTo>
                <a:lnTo>
                  <a:pt x="242879" y="7024"/>
                </a:lnTo>
                <a:lnTo>
                  <a:pt x="197118" y="0"/>
                </a:lnTo>
                <a:lnTo>
                  <a:pt x="150364" y="214"/>
                </a:lnTo>
                <a:lnTo>
                  <a:pt x="103429" y="7995"/>
                </a:lnTo>
                <a:lnTo>
                  <a:pt x="57124" y="23671"/>
                </a:lnTo>
                <a:lnTo>
                  <a:pt x="13601" y="46883"/>
                </a:lnTo>
                <a:lnTo>
                  <a:pt x="0" y="56183"/>
                </a:lnTo>
              </a:path>
            </a:pathLst>
          </a:custGeom>
          <a:ln w="38100">
            <a:solidFill>
              <a:srgbClr val="2E636A"/>
            </a:solidFill>
          </a:ln>
        </p:spPr>
        <p:txBody>
          <a:bodyPr wrap="square" lIns="0" tIns="0" rIns="0" bIns="0" rtlCol="0"/>
          <a:lstStyle/>
          <a:p>
            <a:endParaRPr/>
          </a:p>
        </p:txBody>
      </p:sp>
      <p:sp>
        <p:nvSpPr>
          <p:cNvPr id="9" name="object 9"/>
          <p:cNvSpPr/>
          <p:nvPr/>
        </p:nvSpPr>
        <p:spPr>
          <a:xfrm>
            <a:off x="1709654"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10" name="object 10"/>
          <p:cNvSpPr/>
          <p:nvPr/>
        </p:nvSpPr>
        <p:spPr>
          <a:xfrm>
            <a:off x="1608664" y="1655749"/>
            <a:ext cx="451484" cy="182880"/>
          </a:xfrm>
          <a:custGeom>
            <a:avLst/>
            <a:gdLst/>
            <a:ahLst/>
            <a:cxnLst/>
            <a:rect l="l" t="t" r="r" b="b"/>
            <a:pathLst>
              <a:path w="451485" h="182880">
                <a:moveTo>
                  <a:pt x="0" y="182840"/>
                </a:moveTo>
                <a:lnTo>
                  <a:pt x="22768" y="139263"/>
                </a:lnTo>
                <a:lnTo>
                  <a:pt x="51398" y="100958"/>
                </a:lnTo>
                <a:lnTo>
                  <a:pt x="85077" y="68254"/>
                </a:lnTo>
                <a:lnTo>
                  <a:pt x="122994" y="41479"/>
                </a:lnTo>
                <a:lnTo>
                  <a:pt x="164338" y="20960"/>
                </a:lnTo>
                <a:lnTo>
                  <a:pt x="208296" y="7024"/>
                </a:lnTo>
                <a:lnTo>
                  <a:pt x="254059" y="0"/>
                </a:lnTo>
                <a:lnTo>
                  <a:pt x="300814" y="214"/>
                </a:lnTo>
                <a:lnTo>
                  <a:pt x="347749" y="7995"/>
                </a:lnTo>
                <a:lnTo>
                  <a:pt x="394055" y="23671"/>
                </a:lnTo>
                <a:lnTo>
                  <a:pt x="437577" y="46883"/>
                </a:lnTo>
                <a:lnTo>
                  <a:pt x="451180" y="56183"/>
                </a:lnTo>
              </a:path>
            </a:pathLst>
          </a:custGeom>
          <a:ln w="38100">
            <a:solidFill>
              <a:srgbClr val="2E636A"/>
            </a:solidFill>
          </a:ln>
        </p:spPr>
        <p:txBody>
          <a:bodyPr wrap="square" lIns="0" tIns="0" rIns="0" bIns="0" rtlCol="0"/>
          <a:lstStyle/>
          <a:p>
            <a:endParaRPr/>
          </a:p>
        </p:txBody>
      </p:sp>
      <p:sp>
        <p:nvSpPr>
          <p:cNvPr id="11" name="object 11"/>
          <p:cNvSpPr/>
          <p:nvPr/>
        </p:nvSpPr>
        <p:spPr>
          <a:xfrm>
            <a:off x="994949" y="1705201"/>
            <a:ext cx="629285" cy="151765"/>
          </a:xfrm>
          <a:custGeom>
            <a:avLst/>
            <a:gdLst/>
            <a:ahLst/>
            <a:cxnLst/>
            <a:rect l="l" t="t" r="r" b="b"/>
            <a:pathLst>
              <a:path w="629285" h="151764">
                <a:moveTo>
                  <a:pt x="628929" y="151283"/>
                </a:moveTo>
                <a:lnTo>
                  <a:pt x="597121" y="116029"/>
                </a:lnTo>
                <a:lnTo>
                  <a:pt x="562245" y="85354"/>
                </a:lnTo>
                <a:lnTo>
                  <a:pt x="524728" y="59303"/>
                </a:lnTo>
                <a:lnTo>
                  <a:pt x="484996" y="37921"/>
                </a:lnTo>
                <a:lnTo>
                  <a:pt x="443478" y="21255"/>
                </a:lnTo>
                <a:lnTo>
                  <a:pt x="400600" y="9349"/>
                </a:lnTo>
                <a:lnTo>
                  <a:pt x="356789" y="2249"/>
                </a:lnTo>
                <a:lnTo>
                  <a:pt x="312471" y="0"/>
                </a:lnTo>
                <a:lnTo>
                  <a:pt x="268075" y="2647"/>
                </a:lnTo>
                <a:lnTo>
                  <a:pt x="224027" y="10236"/>
                </a:lnTo>
                <a:lnTo>
                  <a:pt x="180754" y="22813"/>
                </a:lnTo>
                <a:lnTo>
                  <a:pt x="138683" y="40422"/>
                </a:lnTo>
                <a:lnTo>
                  <a:pt x="98241" y="63109"/>
                </a:lnTo>
                <a:lnTo>
                  <a:pt x="59855" y="90920"/>
                </a:lnTo>
                <a:lnTo>
                  <a:pt x="28360" y="119520"/>
                </a:lnTo>
                <a:lnTo>
                  <a:pt x="13772" y="135022"/>
                </a:lnTo>
                <a:lnTo>
                  <a:pt x="0" y="151283"/>
                </a:lnTo>
              </a:path>
            </a:pathLst>
          </a:custGeom>
          <a:ln w="38100">
            <a:solidFill>
              <a:srgbClr val="2E636A"/>
            </a:solidFill>
          </a:ln>
        </p:spPr>
        <p:txBody>
          <a:bodyPr wrap="square" lIns="0" tIns="0" rIns="0" bIns="0" rtlCol="0"/>
          <a:lstStyle/>
          <a:p>
            <a:endParaRPr/>
          </a:p>
        </p:txBody>
      </p:sp>
      <p:sp>
        <p:nvSpPr>
          <p:cNvPr id="12" name="object 12"/>
          <p:cNvSpPr/>
          <p:nvPr/>
        </p:nvSpPr>
        <p:spPr>
          <a:xfrm>
            <a:off x="673258" y="999924"/>
            <a:ext cx="448309" cy="128270"/>
          </a:xfrm>
          <a:custGeom>
            <a:avLst/>
            <a:gdLst/>
            <a:ahLst/>
            <a:cxnLst/>
            <a:rect l="l" t="t" r="r" b="b"/>
            <a:pathLst>
              <a:path w="448309" h="128269">
                <a:moveTo>
                  <a:pt x="0" y="127694"/>
                </a:moveTo>
                <a:lnTo>
                  <a:pt x="30245" y="91631"/>
                </a:lnTo>
                <a:lnTo>
                  <a:pt x="65222" y="60977"/>
                </a:lnTo>
                <a:lnTo>
                  <a:pt x="104314" y="36110"/>
                </a:lnTo>
                <a:lnTo>
                  <a:pt x="146903" y="17406"/>
                </a:lnTo>
                <a:lnTo>
                  <a:pt x="192371" y="5244"/>
                </a:lnTo>
                <a:lnTo>
                  <a:pt x="240100" y="0"/>
                </a:lnTo>
                <a:lnTo>
                  <a:pt x="289473" y="2051"/>
                </a:lnTo>
                <a:lnTo>
                  <a:pt x="339871" y="11774"/>
                </a:lnTo>
                <a:lnTo>
                  <a:pt x="390677" y="29548"/>
                </a:lnTo>
                <a:lnTo>
                  <a:pt x="434188" y="52760"/>
                </a:lnTo>
                <a:lnTo>
                  <a:pt x="447789" y="62060"/>
                </a:lnTo>
              </a:path>
            </a:pathLst>
          </a:custGeom>
          <a:ln w="38100">
            <a:solidFill>
              <a:srgbClr val="2E636A"/>
            </a:solidFill>
          </a:ln>
        </p:spPr>
        <p:txBody>
          <a:bodyPr wrap="square" lIns="0" tIns="0" rIns="0" bIns="0" rtlCol="0"/>
          <a:lstStyle/>
          <a:p>
            <a:endParaRPr/>
          </a:p>
        </p:txBody>
      </p:sp>
      <p:sp>
        <p:nvSpPr>
          <p:cNvPr id="13" name="object 13"/>
          <p:cNvSpPr/>
          <p:nvPr/>
        </p:nvSpPr>
        <p:spPr>
          <a:xfrm>
            <a:off x="1489957" y="559052"/>
            <a:ext cx="350520" cy="353695"/>
          </a:xfrm>
          <a:custGeom>
            <a:avLst/>
            <a:gdLst/>
            <a:ahLst/>
            <a:cxnLst/>
            <a:rect l="l" t="t" r="r" b="b"/>
            <a:pathLst>
              <a:path w="350519" h="353694">
                <a:moveTo>
                  <a:pt x="350189" y="176568"/>
                </a:moveTo>
                <a:lnTo>
                  <a:pt x="343935" y="223505"/>
                </a:lnTo>
                <a:lnTo>
                  <a:pt x="326286" y="265683"/>
                </a:lnTo>
                <a:lnTo>
                  <a:pt x="298908" y="301418"/>
                </a:lnTo>
                <a:lnTo>
                  <a:pt x="263472" y="329028"/>
                </a:lnTo>
                <a:lnTo>
                  <a:pt x="221644"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lnTo>
                  <a:pt x="221644" y="6307"/>
                </a:lnTo>
                <a:lnTo>
                  <a:pt x="263472" y="24107"/>
                </a:lnTo>
                <a:lnTo>
                  <a:pt x="298908" y="51717"/>
                </a:lnTo>
                <a:lnTo>
                  <a:pt x="326286" y="87453"/>
                </a:lnTo>
                <a:lnTo>
                  <a:pt x="343935" y="129631"/>
                </a:lnTo>
                <a:lnTo>
                  <a:pt x="350189" y="176568"/>
                </a:lnTo>
                <a:close/>
              </a:path>
            </a:pathLst>
          </a:custGeom>
          <a:ln w="38100">
            <a:solidFill>
              <a:srgbClr val="2E636A"/>
            </a:solidFill>
          </a:ln>
        </p:spPr>
        <p:txBody>
          <a:bodyPr wrap="square" lIns="0" tIns="0" rIns="0" bIns="0" rtlCol="0"/>
          <a:lstStyle/>
          <a:p>
            <a:endParaRPr/>
          </a:p>
        </p:txBody>
      </p:sp>
      <p:sp>
        <p:nvSpPr>
          <p:cNvPr id="14" name="object 14"/>
          <p:cNvSpPr/>
          <p:nvPr/>
        </p:nvSpPr>
        <p:spPr>
          <a:xfrm>
            <a:off x="1489957" y="999924"/>
            <a:ext cx="448309" cy="128270"/>
          </a:xfrm>
          <a:custGeom>
            <a:avLst/>
            <a:gdLst/>
            <a:ahLst/>
            <a:cxnLst/>
            <a:rect l="l" t="t" r="r" b="b"/>
            <a:pathLst>
              <a:path w="448310" h="128269">
                <a:moveTo>
                  <a:pt x="0" y="62060"/>
                </a:moveTo>
                <a:lnTo>
                  <a:pt x="42196" y="36484"/>
                </a:lnTo>
                <a:lnTo>
                  <a:pt x="107926" y="11774"/>
                </a:lnTo>
                <a:lnTo>
                  <a:pt x="158322" y="2051"/>
                </a:lnTo>
                <a:lnTo>
                  <a:pt x="207692" y="0"/>
                </a:lnTo>
                <a:lnTo>
                  <a:pt x="255419" y="5244"/>
                </a:lnTo>
                <a:lnTo>
                  <a:pt x="300886" y="17406"/>
                </a:lnTo>
                <a:lnTo>
                  <a:pt x="343474" y="36110"/>
                </a:lnTo>
                <a:lnTo>
                  <a:pt x="382566" y="60977"/>
                </a:lnTo>
                <a:lnTo>
                  <a:pt x="417543" y="91631"/>
                </a:lnTo>
                <a:lnTo>
                  <a:pt x="447789" y="127694"/>
                </a:lnTo>
              </a:path>
            </a:pathLst>
          </a:custGeom>
          <a:ln w="38099">
            <a:solidFill>
              <a:srgbClr val="2E636A"/>
            </a:solidFill>
          </a:ln>
        </p:spPr>
        <p:txBody>
          <a:bodyPr wrap="square" lIns="0" tIns="0" rIns="0" bIns="0" rtlCol="0"/>
          <a:lstStyle/>
          <a:p>
            <a:endParaRPr/>
          </a:p>
        </p:txBody>
      </p:sp>
      <p:sp>
        <p:nvSpPr>
          <p:cNvPr id="15" name="object 15"/>
          <p:cNvSpPr/>
          <p:nvPr/>
        </p:nvSpPr>
        <p:spPr>
          <a:xfrm>
            <a:off x="724893" y="778148"/>
            <a:ext cx="41910" cy="200025"/>
          </a:xfrm>
          <a:custGeom>
            <a:avLst/>
            <a:gdLst/>
            <a:ahLst/>
            <a:cxnLst/>
            <a:rect l="l" t="t" r="r" b="b"/>
            <a:pathLst>
              <a:path w="41909" h="200025">
                <a:moveTo>
                  <a:pt x="41732" y="0"/>
                </a:moveTo>
                <a:lnTo>
                  <a:pt x="41160" y="38303"/>
                </a:lnTo>
                <a:lnTo>
                  <a:pt x="39562" y="80578"/>
                </a:lnTo>
                <a:lnTo>
                  <a:pt x="32057" y="121953"/>
                </a:lnTo>
                <a:lnTo>
                  <a:pt x="18815" y="161777"/>
                </a:lnTo>
                <a:lnTo>
                  <a:pt x="0" y="199402"/>
                </a:lnTo>
              </a:path>
            </a:pathLst>
          </a:custGeom>
          <a:ln w="38100">
            <a:solidFill>
              <a:srgbClr val="2E636A"/>
            </a:solidFill>
          </a:ln>
        </p:spPr>
        <p:txBody>
          <a:bodyPr wrap="square" lIns="0" tIns="0" rIns="0" bIns="0" rtlCol="0"/>
          <a:lstStyle/>
          <a:p>
            <a:endParaRPr/>
          </a:p>
        </p:txBody>
      </p:sp>
      <p:sp>
        <p:nvSpPr>
          <p:cNvPr id="16" name="object 16"/>
          <p:cNvSpPr/>
          <p:nvPr/>
        </p:nvSpPr>
        <p:spPr>
          <a:xfrm>
            <a:off x="1160731" y="778148"/>
            <a:ext cx="41910" cy="200025"/>
          </a:xfrm>
          <a:custGeom>
            <a:avLst/>
            <a:gdLst/>
            <a:ahLst/>
            <a:cxnLst/>
            <a:rect l="l" t="t" r="r" b="b"/>
            <a:pathLst>
              <a:path w="41909" h="200025">
                <a:moveTo>
                  <a:pt x="0" y="0"/>
                </a:moveTo>
                <a:lnTo>
                  <a:pt x="520" y="38303"/>
                </a:lnTo>
                <a:lnTo>
                  <a:pt x="2129" y="80584"/>
                </a:lnTo>
                <a:lnTo>
                  <a:pt x="9644" y="121958"/>
                </a:lnTo>
                <a:lnTo>
                  <a:pt x="22900" y="161779"/>
                </a:lnTo>
                <a:lnTo>
                  <a:pt x="41732" y="199402"/>
                </a:lnTo>
              </a:path>
            </a:pathLst>
          </a:custGeom>
          <a:ln w="38099">
            <a:solidFill>
              <a:srgbClr val="2E636A"/>
            </a:solidFill>
          </a:ln>
        </p:spPr>
        <p:txBody>
          <a:bodyPr wrap="square" lIns="0" tIns="0" rIns="0" bIns="0" rtlCol="0"/>
          <a:lstStyle/>
          <a:p>
            <a:endParaRPr/>
          </a:p>
        </p:txBody>
      </p:sp>
      <p:sp>
        <p:nvSpPr>
          <p:cNvPr id="17" name="object 17"/>
          <p:cNvSpPr/>
          <p:nvPr/>
        </p:nvSpPr>
        <p:spPr>
          <a:xfrm>
            <a:off x="766003" y="559047"/>
            <a:ext cx="395605" cy="406400"/>
          </a:xfrm>
          <a:custGeom>
            <a:avLst/>
            <a:gdLst/>
            <a:ahLst/>
            <a:cxnLst/>
            <a:rect l="l" t="t" r="r" b="b"/>
            <a:pathLst>
              <a:path w="395605" h="406400">
                <a:moveTo>
                  <a:pt x="197675" y="0"/>
                </a:moveTo>
                <a:lnTo>
                  <a:pt x="242999" y="5364"/>
                </a:lnTo>
                <a:lnTo>
                  <a:pt x="284606" y="20645"/>
                </a:lnTo>
                <a:lnTo>
                  <a:pt x="321309" y="44622"/>
                </a:lnTo>
                <a:lnTo>
                  <a:pt x="351922" y="76076"/>
                </a:lnTo>
                <a:lnTo>
                  <a:pt x="375258" y="113787"/>
                </a:lnTo>
                <a:lnTo>
                  <a:pt x="390130" y="156534"/>
                </a:lnTo>
                <a:lnTo>
                  <a:pt x="395351" y="203098"/>
                </a:lnTo>
                <a:lnTo>
                  <a:pt x="390130" y="249666"/>
                </a:lnTo>
                <a:lnTo>
                  <a:pt x="375258" y="292415"/>
                </a:lnTo>
                <a:lnTo>
                  <a:pt x="351922" y="330125"/>
                </a:lnTo>
                <a:lnTo>
                  <a:pt x="321309" y="361577"/>
                </a:lnTo>
                <a:lnTo>
                  <a:pt x="284606" y="385553"/>
                </a:lnTo>
                <a:lnTo>
                  <a:pt x="242999" y="400832"/>
                </a:lnTo>
                <a:lnTo>
                  <a:pt x="197675" y="406196"/>
                </a:lnTo>
                <a:lnTo>
                  <a:pt x="152351" y="400832"/>
                </a:lnTo>
                <a:lnTo>
                  <a:pt x="110744" y="385553"/>
                </a:lnTo>
                <a:lnTo>
                  <a:pt x="74041" y="361577"/>
                </a:lnTo>
                <a:lnTo>
                  <a:pt x="43428" y="330125"/>
                </a:lnTo>
                <a:lnTo>
                  <a:pt x="20092" y="292415"/>
                </a:lnTo>
                <a:lnTo>
                  <a:pt x="5220" y="249666"/>
                </a:lnTo>
                <a:lnTo>
                  <a:pt x="0" y="203098"/>
                </a:lnTo>
                <a:lnTo>
                  <a:pt x="5220" y="156534"/>
                </a:lnTo>
                <a:lnTo>
                  <a:pt x="20092" y="113787"/>
                </a:lnTo>
                <a:lnTo>
                  <a:pt x="43428" y="76076"/>
                </a:lnTo>
                <a:lnTo>
                  <a:pt x="74041" y="44622"/>
                </a:lnTo>
                <a:lnTo>
                  <a:pt x="110744" y="20645"/>
                </a:lnTo>
                <a:lnTo>
                  <a:pt x="152351" y="5364"/>
                </a:lnTo>
                <a:lnTo>
                  <a:pt x="197675" y="0"/>
                </a:lnTo>
                <a:close/>
              </a:path>
            </a:pathLst>
          </a:custGeom>
          <a:ln w="38100">
            <a:solidFill>
              <a:srgbClr val="2E636A"/>
            </a:solidFill>
          </a:ln>
        </p:spPr>
        <p:txBody>
          <a:bodyPr wrap="square" lIns="0" tIns="0" rIns="0" bIns="0" rtlCol="0"/>
          <a:lstStyle/>
          <a:p>
            <a:endParaRPr/>
          </a:p>
        </p:txBody>
      </p:sp>
      <p:sp>
        <p:nvSpPr>
          <p:cNvPr id="18" name="object 18"/>
          <p:cNvSpPr/>
          <p:nvPr/>
        </p:nvSpPr>
        <p:spPr>
          <a:xfrm>
            <a:off x="1011060" y="1383398"/>
            <a:ext cx="51435" cy="244475"/>
          </a:xfrm>
          <a:custGeom>
            <a:avLst/>
            <a:gdLst/>
            <a:ahLst/>
            <a:cxnLst/>
            <a:rect l="l" t="t" r="r" b="b"/>
            <a:pathLst>
              <a:path w="51434" h="244475">
                <a:moveTo>
                  <a:pt x="51346" y="0"/>
                </a:moveTo>
                <a:lnTo>
                  <a:pt x="50634" y="46888"/>
                </a:lnTo>
                <a:lnTo>
                  <a:pt x="48668" y="98628"/>
                </a:lnTo>
                <a:lnTo>
                  <a:pt x="39438" y="149269"/>
                </a:lnTo>
                <a:lnTo>
                  <a:pt x="23147" y="198014"/>
                </a:lnTo>
                <a:lnTo>
                  <a:pt x="0" y="244068"/>
                </a:lnTo>
              </a:path>
            </a:pathLst>
          </a:custGeom>
          <a:ln w="38100">
            <a:solidFill>
              <a:srgbClr val="2E636A"/>
            </a:solidFill>
          </a:ln>
        </p:spPr>
        <p:txBody>
          <a:bodyPr wrap="square" lIns="0" tIns="0" rIns="0" bIns="0" rtlCol="0"/>
          <a:lstStyle/>
          <a:p>
            <a:endParaRPr/>
          </a:p>
        </p:txBody>
      </p:sp>
      <p:sp>
        <p:nvSpPr>
          <p:cNvPr id="19" name="object 19"/>
          <p:cNvSpPr/>
          <p:nvPr/>
        </p:nvSpPr>
        <p:spPr>
          <a:xfrm>
            <a:off x="1547229" y="1383398"/>
            <a:ext cx="51435" cy="244475"/>
          </a:xfrm>
          <a:custGeom>
            <a:avLst/>
            <a:gdLst/>
            <a:ahLst/>
            <a:cxnLst/>
            <a:rect l="l" t="t" r="r" b="b"/>
            <a:pathLst>
              <a:path w="51434" h="244475">
                <a:moveTo>
                  <a:pt x="0" y="0"/>
                </a:moveTo>
                <a:lnTo>
                  <a:pt x="635" y="46888"/>
                </a:lnTo>
                <a:lnTo>
                  <a:pt x="2620" y="98634"/>
                </a:lnTo>
                <a:lnTo>
                  <a:pt x="11868" y="149274"/>
                </a:lnTo>
                <a:lnTo>
                  <a:pt x="28174" y="198016"/>
                </a:lnTo>
                <a:lnTo>
                  <a:pt x="51333" y="244068"/>
                </a:lnTo>
              </a:path>
            </a:pathLst>
          </a:custGeom>
          <a:ln w="38100">
            <a:solidFill>
              <a:srgbClr val="2E636A"/>
            </a:solidFill>
          </a:ln>
        </p:spPr>
        <p:txBody>
          <a:bodyPr wrap="square" lIns="0" tIns="0" rIns="0" bIns="0" rtlCol="0"/>
          <a:lstStyle/>
          <a:p>
            <a:endParaRPr/>
          </a:p>
        </p:txBody>
      </p:sp>
      <p:sp>
        <p:nvSpPr>
          <p:cNvPr id="20" name="object 20"/>
          <p:cNvSpPr/>
          <p:nvPr/>
        </p:nvSpPr>
        <p:spPr>
          <a:xfrm>
            <a:off x="1061645" y="1115225"/>
            <a:ext cx="486409" cy="497205"/>
          </a:xfrm>
          <a:custGeom>
            <a:avLst/>
            <a:gdLst/>
            <a:ahLst/>
            <a:cxnLst/>
            <a:rect l="l" t="t" r="r" b="b"/>
            <a:pathLst>
              <a:path w="486409" h="497205">
                <a:moveTo>
                  <a:pt x="243166" y="0"/>
                </a:moveTo>
                <a:lnTo>
                  <a:pt x="292175" y="5050"/>
                </a:lnTo>
                <a:lnTo>
                  <a:pt x="337822" y="19534"/>
                </a:lnTo>
                <a:lnTo>
                  <a:pt x="379130" y="42453"/>
                </a:lnTo>
                <a:lnTo>
                  <a:pt x="415120" y="72807"/>
                </a:lnTo>
                <a:lnTo>
                  <a:pt x="444814" y="109597"/>
                </a:lnTo>
                <a:lnTo>
                  <a:pt x="467235" y="151824"/>
                </a:lnTo>
                <a:lnTo>
                  <a:pt x="481405" y="198488"/>
                </a:lnTo>
                <a:lnTo>
                  <a:pt x="486346" y="248589"/>
                </a:lnTo>
                <a:lnTo>
                  <a:pt x="481405" y="298687"/>
                </a:lnTo>
                <a:lnTo>
                  <a:pt x="467235" y="345349"/>
                </a:lnTo>
                <a:lnTo>
                  <a:pt x="444814" y="387576"/>
                </a:lnTo>
                <a:lnTo>
                  <a:pt x="415120" y="424367"/>
                </a:lnTo>
                <a:lnTo>
                  <a:pt x="379130" y="454722"/>
                </a:lnTo>
                <a:lnTo>
                  <a:pt x="337822" y="477643"/>
                </a:lnTo>
                <a:lnTo>
                  <a:pt x="292175" y="492128"/>
                </a:lnTo>
                <a:lnTo>
                  <a:pt x="243166" y="497179"/>
                </a:lnTo>
                <a:lnTo>
                  <a:pt x="194158" y="492128"/>
                </a:lnTo>
                <a:lnTo>
                  <a:pt x="148513" y="477643"/>
                </a:lnTo>
                <a:lnTo>
                  <a:pt x="107207" y="454722"/>
                </a:lnTo>
                <a:lnTo>
                  <a:pt x="71220" y="424367"/>
                </a:lnTo>
                <a:lnTo>
                  <a:pt x="41527" y="387576"/>
                </a:lnTo>
                <a:lnTo>
                  <a:pt x="19108" y="345349"/>
                </a:lnTo>
                <a:lnTo>
                  <a:pt x="4940" y="298687"/>
                </a:lnTo>
                <a:lnTo>
                  <a:pt x="0" y="248589"/>
                </a:lnTo>
                <a:lnTo>
                  <a:pt x="4940" y="198488"/>
                </a:lnTo>
                <a:lnTo>
                  <a:pt x="19108" y="151824"/>
                </a:lnTo>
                <a:lnTo>
                  <a:pt x="41527" y="109597"/>
                </a:lnTo>
                <a:lnTo>
                  <a:pt x="71220" y="72807"/>
                </a:lnTo>
                <a:lnTo>
                  <a:pt x="107207" y="42453"/>
                </a:lnTo>
                <a:lnTo>
                  <a:pt x="148513" y="19534"/>
                </a:lnTo>
                <a:lnTo>
                  <a:pt x="194158" y="5050"/>
                </a:lnTo>
                <a:lnTo>
                  <a:pt x="243166" y="0"/>
                </a:lnTo>
                <a:close/>
              </a:path>
            </a:pathLst>
          </a:custGeom>
          <a:ln w="38100">
            <a:solidFill>
              <a:srgbClr val="2E636A"/>
            </a:solidFill>
          </a:ln>
        </p:spPr>
        <p:txBody>
          <a:bodyPr wrap="square" lIns="0" tIns="0" rIns="0" bIns="0" rtlCol="0"/>
          <a:lstStyle/>
          <a:p>
            <a:endParaRPr/>
          </a:p>
        </p:txBody>
      </p:sp>
      <p:sp>
        <p:nvSpPr>
          <p:cNvPr id="21" name="object 21"/>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13</a:t>
            </a:fld>
            <a:endParaRPr sz="1200">
              <a:latin typeface="Simplon CNDP"/>
              <a:cs typeface="Simplon CND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452199" y="17013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3" name="object 3"/>
          <p:cNvSpPr/>
          <p:nvPr/>
        </p:nvSpPr>
        <p:spPr>
          <a:xfrm>
            <a:off x="2452199" y="28169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4" name="object 4"/>
          <p:cNvSpPr/>
          <p:nvPr/>
        </p:nvSpPr>
        <p:spPr>
          <a:xfrm>
            <a:off x="2452199" y="36277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5" name="object 5"/>
          <p:cNvSpPr txBox="1"/>
          <p:nvPr/>
        </p:nvSpPr>
        <p:spPr>
          <a:xfrm>
            <a:off x="2439499" y="1026025"/>
            <a:ext cx="516890" cy="223520"/>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2E636A"/>
                </a:solidFill>
                <a:latin typeface="Simplon BP"/>
                <a:cs typeface="Simplon BP"/>
              </a:rPr>
              <a:t>DURÉE</a:t>
            </a:r>
            <a:endParaRPr sz="1300">
              <a:latin typeface="Simplon BP"/>
              <a:cs typeface="Simplon BP"/>
            </a:endParaRPr>
          </a:p>
        </p:txBody>
      </p:sp>
      <p:sp>
        <p:nvSpPr>
          <p:cNvPr id="6" name="object 6"/>
          <p:cNvSpPr txBox="1">
            <a:spLocks noGrp="1"/>
          </p:cNvSpPr>
          <p:nvPr>
            <p:ph type="title"/>
          </p:nvPr>
        </p:nvSpPr>
        <p:spPr>
          <a:xfrm>
            <a:off x="2439499" y="1267325"/>
            <a:ext cx="100901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2E636A"/>
                </a:solidFill>
              </a:rPr>
              <a:t>3 x 45</a:t>
            </a:r>
            <a:r>
              <a:rPr sz="1800" spc="-95" dirty="0">
                <a:solidFill>
                  <a:srgbClr val="2E636A"/>
                </a:solidFill>
              </a:rPr>
              <a:t> </a:t>
            </a:r>
            <a:r>
              <a:rPr sz="1800" dirty="0">
                <a:solidFill>
                  <a:srgbClr val="2E636A"/>
                </a:solidFill>
              </a:rPr>
              <a:t>min</a:t>
            </a:r>
            <a:endParaRPr sz="1800"/>
          </a:p>
        </p:txBody>
      </p:sp>
      <p:sp>
        <p:nvSpPr>
          <p:cNvPr id="7" name="object 7"/>
          <p:cNvSpPr txBox="1"/>
          <p:nvPr/>
        </p:nvSpPr>
        <p:spPr>
          <a:xfrm>
            <a:off x="2439499" y="1805639"/>
            <a:ext cx="8539480" cy="1687830"/>
          </a:xfrm>
          <a:prstGeom prst="rect">
            <a:avLst/>
          </a:prstGeom>
        </p:spPr>
        <p:txBody>
          <a:bodyPr vert="horz" wrap="square" lIns="0" tIns="43815" rIns="0" bIns="0" rtlCol="0">
            <a:spAutoFit/>
          </a:bodyPr>
          <a:lstStyle/>
          <a:p>
            <a:pPr marL="12700">
              <a:lnSpc>
                <a:spcPct val="100000"/>
              </a:lnSpc>
              <a:spcBef>
                <a:spcPts val="345"/>
              </a:spcBef>
            </a:pPr>
            <a:r>
              <a:rPr sz="1300" b="1" dirty="0">
                <a:solidFill>
                  <a:srgbClr val="2E636A"/>
                </a:solidFill>
                <a:latin typeface="Simplon BP"/>
                <a:cs typeface="Simplon BP"/>
              </a:rPr>
              <a:t>INTERVENANTE</a:t>
            </a:r>
            <a:endParaRPr sz="1300">
              <a:latin typeface="Simplon BP"/>
              <a:cs typeface="Simplon BP"/>
            </a:endParaRPr>
          </a:p>
          <a:p>
            <a:pPr marL="12700" marR="5080">
              <a:lnSpc>
                <a:spcPct val="111100"/>
              </a:lnSpc>
              <a:spcBef>
                <a:spcPts val="100"/>
              </a:spcBef>
            </a:pPr>
            <a:r>
              <a:rPr sz="1800" dirty="0">
                <a:solidFill>
                  <a:srgbClr val="2E636A"/>
                </a:solidFill>
                <a:latin typeface="Simplon BP"/>
                <a:cs typeface="Simplon BP"/>
              </a:rPr>
              <a:t>Marie </a:t>
            </a:r>
            <a:r>
              <a:rPr sz="1800" spc="-25" dirty="0">
                <a:solidFill>
                  <a:srgbClr val="2E636A"/>
                </a:solidFill>
                <a:latin typeface="Simplon BP"/>
                <a:cs typeface="Simplon BP"/>
              </a:rPr>
              <a:t>Toullec-Théry, </a:t>
            </a:r>
            <a:r>
              <a:rPr sz="1800" spc="-5" dirty="0">
                <a:solidFill>
                  <a:srgbClr val="2E636A"/>
                </a:solidFill>
                <a:latin typeface="Simplon BP"/>
                <a:cs typeface="Simplon BP"/>
              </a:rPr>
              <a:t>présidente </a:t>
            </a:r>
            <a:r>
              <a:rPr sz="1800" dirty="0">
                <a:solidFill>
                  <a:srgbClr val="2E636A"/>
                </a:solidFill>
                <a:latin typeface="Simplon BP"/>
                <a:cs typeface="Simplon BP"/>
              </a:rPr>
              <a:t>du jury de la </a:t>
            </a:r>
            <a:r>
              <a:rPr sz="1800" spc="-5" dirty="0">
                <a:solidFill>
                  <a:srgbClr val="2E636A"/>
                </a:solidFill>
                <a:latin typeface="Simplon BP"/>
                <a:cs typeface="Simplon BP"/>
              </a:rPr>
              <a:t>conférence </a:t>
            </a:r>
            <a:r>
              <a:rPr sz="1800" dirty="0">
                <a:solidFill>
                  <a:srgbClr val="2E636A"/>
                </a:solidFill>
                <a:latin typeface="Simplon BP"/>
                <a:cs typeface="Simplon BP"/>
              </a:rPr>
              <a:t>de consensus du </a:t>
            </a:r>
            <a:r>
              <a:rPr sz="1800" spc="-10" dirty="0">
                <a:solidFill>
                  <a:srgbClr val="2E636A"/>
                </a:solidFill>
                <a:latin typeface="Simplon BP"/>
                <a:cs typeface="Simplon BP"/>
              </a:rPr>
              <a:t>Cnesco,  </a:t>
            </a:r>
            <a:r>
              <a:rPr sz="1800" spc="-5" dirty="0">
                <a:solidFill>
                  <a:srgbClr val="2E636A"/>
                </a:solidFill>
                <a:latin typeface="Simplon BP"/>
                <a:cs typeface="Simplon BP"/>
              </a:rPr>
              <a:t>maîtresse </a:t>
            </a:r>
            <a:r>
              <a:rPr sz="1800" dirty="0">
                <a:solidFill>
                  <a:srgbClr val="2E636A"/>
                </a:solidFill>
                <a:latin typeface="Simplon BP"/>
                <a:cs typeface="Simplon BP"/>
              </a:rPr>
              <a:t>de </a:t>
            </a:r>
            <a:r>
              <a:rPr sz="1800" spc="-5" dirty="0">
                <a:solidFill>
                  <a:srgbClr val="2E636A"/>
                </a:solidFill>
                <a:latin typeface="Simplon BP"/>
                <a:cs typeface="Simplon BP"/>
              </a:rPr>
              <a:t>conférences </a:t>
            </a:r>
            <a:r>
              <a:rPr sz="1800" dirty="0">
                <a:solidFill>
                  <a:srgbClr val="2E636A"/>
                </a:solidFill>
                <a:latin typeface="Simplon BP"/>
                <a:cs typeface="Simplon BP"/>
              </a:rPr>
              <a:t>en didactique </a:t>
            </a:r>
            <a:r>
              <a:rPr sz="1800" spc="-5" dirty="0">
                <a:solidFill>
                  <a:srgbClr val="2E636A"/>
                </a:solidFill>
                <a:latin typeface="Simplon BP"/>
                <a:cs typeface="Simplon BP"/>
              </a:rPr>
              <a:t>comparée, </a:t>
            </a:r>
            <a:r>
              <a:rPr sz="1800" spc="-10" dirty="0">
                <a:solidFill>
                  <a:srgbClr val="2E636A"/>
                </a:solidFill>
                <a:latin typeface="Simplon BP"/>
                <a:cs typeface="Simplon BP"/>
              </a:rPr>
              <a:t>CREN, </a:t>
            </a:r>
            <a:r>
              <a:rPr sz="1800" dirty="0">
                <a:solidFill>
                  <a:srgbClr val="2E636A"/>
                </a:solidFill>
                <a:latin typeface="Simplon BP"/>
                <a:cs typeface="Simplon BP"/>
              </a:rPr>
              <a:t>université de Nantes et</a:t>
            </a:r>
            <a:r>
              <a:rPr sz="1800" spc="5" dirty="0">
                <a:solidFill>
                  <a:srgbClr val="2E636A"/>
                </a:solidFill>
                <a:latin typeface="Simplon BP"/>
                <a:cs typeface="Simplon BP"/>
              </a:rPr>
              <a:t> </a:t>
            </a:r>
            <a:r>
              <a:rPr sz="1800" dirty="0">
                <a:solidFill>
                  <a:srgbClr val="2E636A"/>
                </a:solidFill>
                <a:latin typeface="Simplon BP"/>
                <a:cs typeface="Simplon BP"/>
              </a:rPr>
              <a:t>Inspé</a:t>
            </a:r>
            <a:endParaRPr sz="1800">
              <a:latin typeface="Simplon BP"/>
              <a:cs typeface="Simplon BP"/>
            </a:endParaRPr>
          </a:p>
          <a:p>
            <a:pPr>
              <a:lnSpc>
                <a:spcPct val="100000"/>
              </a:lnSpc>
              <a:spcBef>
                <a:spcPts val="15"/>
              </a:spcBef>
            </a:pPr>
            <a:endParaRPr sz="2000">
              <a:latin typeface="Simplon BP"/>
              <a:cs typeface="Simplon BP"/>
            </a:endParaRPr>
          </a:p>
          <a:p>
            <a:pPr marL="12700">
              <a:lnSpc>
                <a:spcPct val="100000"/>
              </a:lnSpc>
            </a:pPr>
            <a:r>
              <a:rPr sz="1300" b="1" spc="-10" dirty="0">
                <a:solidFill>
                  <a:srgbClr val="2E636A"/>
                </a:solidFill>
                <a:latin typeface="Simplon BP"/>
                <a:cs typeface="Simplon BP"/>
              </a:rPr>
              <a:t>ORGANISATEUR</a:t>
            </a:r>
            <a:endParaRPr sz="1300">
              <a:latin typeface="Simplon BP"/>
              <a:cs typeface="Simplon BP"/>
            </a:endParaRPr>
          </a:p>
          <a:p>
            <a:pPr marL="12700">
              <a:lnSpc>
                <a:spcPct val="100000"/>
              </a:lnSpc>
              <a:spcBef>
                <a:spcPts val="340"/>
              </a:spcBef>
            </a:pPr>
            <a:r>
              <a:rPr sz="1800" spc="-5" dirty="0">
                <a:solidFill>
                  <a:srgbClr val="2E636A"/>
                </a:solidFill>
                <a:latin typeface="Simplon BP"/>
                <a:cs typeface="Simplon BP"/>
              </a:rPr>
              <a:t>Direction </a:t>
            </a:r>
            <a:r>
              <a:rPr sz="1800" dirty="0">
                <a:solidFill>
                  <a:srgbClr val="2E636A"/>
                </a:solidFill>
                <a:latin typeface="Simplon BP"/>
                <a:cs typeface="Simplon BP"/>
              </a:rPr>
              <a:t>territoriale </a:t>
            </a:r>
            <a:r>
              <a:rPr sz="1800" spc="-5" dirty="0">
                <a:solidFill>
                  <a:srgbClr val="2E636A"/>
                </a:solidFill>
                <a:latin typeface="Simplon BP"/>
                <a:cs typeface="Simplon BP"/>
              </a:rPr>
              <a:t>Grand </a:t>
            </a:r>
            <a:r>
              <a:rPr sz="1800" dirty="0">
                <a:solidFill>
                  <a:srgbClr val="2E636A"/>
                </a:solidFill>
                <a:latin typeface="Simplon BP"/>
                <a:cs typeface="Simplon BP"/>
              </a:rPr>
              <a:t>Est de </a:t>
            </a:r>
            <a:r>
              <a:rPr sz="1800" spc="-10" dirty="0">
                <a:solidFill>
                  <a:srgbClr val="2E636A"/>
                </a:solidFill>
                <a:latin typeface="Simplon BP"/>
                <a:cs typeface="Simplon BP"/>
              </a:rPr>
              <a:t>Réseau</a:t>
            </a:r>
            <a:r>
              <a:rPr sz="1800" spc="5" dirty="0">
                <a:solidFill>
                  <a:srgbClr val="2E636A"/>
                </a:solidFill>
                <a:latin typeface="Simplon BP"/>
                <a:cs typeface="Simplon BP"/>
              </a:rPr>
              <a:t> </a:t>
            </a:r>
            <a:r>
              <a:rPr sz="1800" dirty="0">
                <a:solidFill>
                  <a:srgbClr val="2E636A"/>
                </a:solidFill>
                <a:latin typeface="Simplon BP"/>
                <a:cs typeface="Simplon BP"/>
              </a:rPr>
              <a:t>Canopé</a:t>
            </a:r>
            <a:endParaRPr sz="1800">
              <a:latin typeface="Simplon BP"/>
              <a:cs typeface="Simplon BP"/>
            </a:endParaRPr>
          </a:p>
        </p:txBody>
      </p:sp>
      <p:sp>
        <p:nvSpPr>
          <p:cNvPr id="8" name="object 8"/>
          <p:cNvSpPr/>
          <p:nvPr/>
        </p:nvSpPr>
        <p:spPr>
          <a:xfrm>
            <a:off x="559047"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9" name="object 9"/>
          <p:cNvSpPr/>
          <p:nvPr/>
        </p:nvSpPr>
        <p:spPr>
          <a:xfrm>
            <a:off x="559047" y="1655749"/>
            <a:ext cx="451484" cy="182880"/>
          </a:xfrm>
          <a:custGeom>
            <a:avLst/>
            <a:gdLst/>
            <a:ahLst/>
            <a:cxnLst/>
            <a:rect l="l" t="t" r="r" b="b"/>
            <a:pathLst>
              <a:path w="451484" h="182880">
                <a:moveTo>
                  <a:pt x="451180" y="182840"/>
                </a:moveTo>
                <a:lnTo>
                  <a:pt x="428408" y="139263"/>
                </a:lnTo>
                <a:lnTo>
                  <a:pt x="399776" y="100958"/>
                </a:lnTo>
                <a:lnTo>
                  <a:pt x="366096" y="68254"/>
                </a:lnTo>
                <a:lnTo>
                  <a:pt x="328180" y="41479"/>
                </a:lnTo>
                <a:lnTo>
                  <a:pt x="286837" y="20960"/>
                </a:lnTo>
                <a:lnTo>
                  <a:pt x="242879" y="7024"/>
                </a:lnTo>
                <a:lnTo>
                  <a:pt x="197118" y="0"/>
                </a:lnTo>
                <a:lnTo>
                  <a:pt x="150364" y="214"/>
                </a:lnTo>
                <a:lnTo>
                  <a:pt x="103429" y="7995"/>
                </a:lnTo>
                <a:lnTo>
                  <a:pt x="57124" y="23671"/>
                </a:lnTo>
                <a:lnTo>
                  <a:pt x="13601" y="46883"/>
                </a:lnTo>
                <a:lnTo>
                  <a:pt x="0" y="56183"/>
                </a:lnTo>
              </a:path>
            </a:pathLst>
          </a:custGeom>
          <a:ln w="38100">
            <a:solidFill>
              <a:srgbClr val="2E636A"/>
            </a:solidFill>
          </a:ln>
        </p:spPr>
        <p:txBody>
          <a:bodyPr wrap="square" lIns="0" tIns="0" rIns="0" bIns="0" rtlCol="0"/>
          <a:lstStyle/>
          <a:p>
            <a:endParaRPr/>
          </a:p>
        </p:txBody>
      </p:sp>
      <p:sp>
        <p:nvSpPr>
          <p:cNvPr id="10" name="object 10"/>
          <p:cNvSpPr/>
          <p:nvPr/>
        </p:nvSpPr>
        <p:spPr>
          <a:xfrm>
            <a:off x="1709654" y="1251177"/>
            <a:ext cx="350520" cy="353695"/>
          </a:xfrm>
          <a:custGeom>
            <a:avLst/>
            <a:gdLst/>
            <a:ahLst/>
            <a:cxnLst/>
            <a:rect l="l" t="t" r="r" b="b"/>
            <a:pathLst>
              <a:path w="350519" h="353694">
                <a:moveTo>
                  <a:pt x="175094" y="0"/>
                </a:moveTo>
                <a:lnTo>
                  <a:pt x="221640" y="6307"/>
                </a:lnTo>
                <a:lnTo>
                  <a:pt x="263466" y="24107"/>
                </a:lnTo>
                <a:lnTo>
                  <a:pt x="298904" y="51717"/>
                </a:lnTo>
                <a:lnTo>
                  <a:pt x="326283" y="87453"/>
                </a:lnTo>
                <a:lnTo>
                  <a:pt x="343934" y="129631"/>
                </a:lnTo>
                <a:lnTo>
                  <a:pt x="350189" y="176568"/>
                </a:lnTo>
                <a:lnTo>
                  <a:pt x="343934" y="223505"/>
                </a:lnTo>
                <a:lnTo>
                  <a:pt x="326283" y="265683"/>
                </a:lnTo>
                <a:lnTo>
                  <a:pt x="298904" y="301418"/>
                </a:lnTo>
                <a:lnTo>
                  <a:pt x="263466" y="329028"/>
                </a:lnTo>
                <a:lnTo>
                  <a:pt x="221640"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close/>
              </a:path>
            </a:pathLst>
          </a:custGeom>
          <a:ln w="38100">
            <a:solidFill>
              <a:srgbClr val="2E636A"/>
            </a:solidFill>
          </a:ln>
        </p:spPr>
        <p:txBody>
          <a:bodyPr wrap="square" lIns="0" tIns="0" rIns="0" bIns="0" rtlCol="0"/>
          <a:lstStyle/>
          <a:p>
            <a:endParaRPr/>
          </a:p>
        </p:txBody>
      </p:sp>
      <p:sp>
        <p:nvSpPr>
          <p:cNvPr id="11" name="object 11"/>
          <p:cNvSpPr/>
          <p:nvPr/>
        </p:nvSpPr>
        <p:spPr>
          <a:xfrm>
            <a:off x="1608664" y="1655749"/>
            <a:ext cx="451484" cy="182880"/>
          </a:xfrm>
          <a:custGeom>
            <a:avLst/>
            <a:gdLst/>
            <a:ahLst/>
            <a:cxnLst/>
            <a:rect l="l" t="t" r="r" b="b"/>
            <a:pathLst>
              <a:path w="451485" h="182880">
                <a:moveTo>
                  <a:pt x="0" y="182840"/>
                </a:moveTo>
                <a:lnTo>
                  <a:pt x="22768" y="139263"/>
                </a:lnTo>
                <a:lnTo>
                  <a:pt x="51398" y="100958"/>
                </a:lnTo>
                <a:lnTo>
                  <a:pt x="85077" y="68254"/>
                </a:lnTo>
                <a:lnTo>
                  <a:pt x="122994" y="41479"/>
                </a:lnTo>
                <a:lnTo>
                  <a:pt x="164338" y="20960"/>
                </a:lnTo>
                <a:lnTo>
                  <a:pt x="208296" y="7024"/>
                </a:lnTo>
                <a:lnTo>
                  <a:pt x="254059" y="0"/>
                </a:lnTo>
                <a:lnTo>
                  <a:pt x="300814" y="214"/>
                </a:lnTo>
                <a:lnTo>
                  <a:pt x="347749" y="7995"/>
                </a:lnTo>
                <a:lnTo>
                  <a:pt x="394055" y="23671"/>
                </a:lnTo>
                <a:lnTo>
                  <a:pt x="437577" y="46883"/>
                </a:lnTo>
                <a:lnTo>
                  <a:pt x="451180" y="56183"/>
                </a:lnTo>
              </a:path>
            </a:pathLst>
          </a:custGeom>
          <a:ln w="38100">
            <a:solidFill>
              <a:srgbClr val="2E636A"/>
            </a:solidFill>
          </a:ln>
        </p:spPr>
        <p:txBody>
          <a:bodyPr wrap="square" lIns="0" tIns="0" rIns="0" bIns="0" rtlCol="0"/>
          <a:lstStyle/>
          <a:p>
            <a:endParaRPr/>
          </a:p>
        </p:txBody>
      </p:sp>
      <p:sp>
        <p:nvSpPr>
          <p:cNvPr id="12" name="object 12"/>
          <p:cNvSpPr/>
          <p:nvPr/>
        </p:nvSpPr>
        <p:spPr>
          <a:xfrm>
            <a:off x="994949" y="1705201"/>
            <a:ext cx="629285" cy="151765"/>
          </a:xfrm>
          <a:custGeom>
            <a:avLst/>
            <a:gdLst/>
            <a:ahLst/>
            <a:cxnLst/>
            <a:rect l="l" t="t" r="r" b="b"/>
            <a:pathLst>
              <a:path w="629285" h="151764">
                <a:moveTo>
                  <a:pt x="628929" y="151283"/>
                </a:moveTo>
                <a:lnTo>
                  <a:pt x="597121" y="116029"/>
                </a:lnTo>
                <a:lnTo>
                  <a:pt x="562245" y="85354"/>
                </a:lnTo>
                <a:lnTo>
                  <a:pt x="524728" y="59303"/>
                </a:lnTo>
                <a:lnTo>
                  <a:pt x="484996" y="37921"/>
                </a:lnTo>
                <a:lnTo>
                  <a:pt x="443478" y="21255"/>
                </a:lnTo>
                <a:lnTo>
                  <a:pt x="400600" y="9349"/>
                </a:lnTo>
                <a:lnTo>
                  <a:pt x="356789" y="2249"/>
                </a:lnTo>
                <a:lnTo>
                  <a:pt x="312471" y="0"/>
                </a:lnTo>
                <a:lnTo>
                  <a:pt x="268075" y="2647"/>
                </a:lnTo>
                <a:lnTo>
                  <a:pt x="224027" y="10236"/>
                </a:lnTo>
                <a:lnTo>
                  <a:pt x="180754" y="22813"/>
                </a:lnTo>
                <a:lnTo>
                  <a:pt x="138683" y="40422"/>
                </a:lnTo>
                <a:lnTo>
                  <a:pt x="98241" y="63109"/>
                </a:lnTo>
                <a:lnTo>
                  <a:pt x="59855" y="90920"/>
                </a:lnTo>
                <a:lnTo>
                  <a:pt x="28360" y="119520"/>
                </a:lnTo>
                <a:lnTo>
                  <a:pt x="13772" y="135022"/>
                </a:lnTo>
                <a:lnTo>
                  <a:pt x="0" y="151283"/>
                </a:lnTo>
              </a:path>
            </a:pathLst>
          </a:custGeom>
          <a:ln w="38100">
            <a:solidFill>
              <a:srgbClr val="2E636A"/>
            </a:solidFill>
          </a:ln>
        </p:spPr>
        <p:txBody>
          <a:bodyPr wrap="square" lIns="0" tIns="0" rIns="0" bIns="0" rtlCol="0"/>
          <a:lstStyle/>
          <a:p>
            <a:endParaRPr/>
          </a:p>
        </p:txBody>
      </p:sp>
      <p:sp>
        <p:nvSpPr>
          <p:cNvPr id="13" name="object 13"/>
          <p:cNvSpPr/>
          <p:nvPr/>
        </p:nvSpPr>
        <p:spPr>
          <a:xfrm>
            <a:off x="673258" y="999924"/>
            <a:ext cx="448309" cy="128270"/>
          </a:xfrm>
          <a:custGeom>
            <a:avLst/>
            <a:gdLst/>
            <a:ahLst/>
            <a:cxnLst/>
            <a:rect l="l" t="t" r="r" b="b"/>
            <a:pathLst>
              <a:path w="448309" h="128269">
                <a:moveTo>
                  <a:pt x="0" y="127694"/>
                </a:moveTo>
                <a:lnTo>
                  <a:pt x="30245" y="91631"/>
                </a:lnTo>
                <a:lnTo>
                  <a:pt x="65222" y="60977"/>
                </a:lnTo>
                <a:lnTo>
                  <a:pt x="104314" y="36110"/>
                </a:lnTo>
                <a:lnTo>
                  <a:pt x="146903" y="17406"/>
                </a:lnTo>
                <a:lnTo>
                  <a:pt x="192371" y="5244"/>
                </a:lnTo>
                <a:lnTo>
                  <a:pt x="240100" y="0"/>
                </a:lnTo>
                <a:lnTo>
                  <a:pt x="289473" y="2051"/>
                </a:lnTo>
                <a:lnTo>
                  <a:pt x="339871" y="11774"/>
                </a:lnTo>
                <a:lnTo>
                  <a:pt x="390677" y="29548"/>
                </a:lnTo>
                <a:lnTo>
                  <a:pt x="434188" y="52760"/>
                </a:lnTo>
                <a:lnTo>
                  <a:pt x="447789" y="62060"/>
                </a:lnTo>
              </a:path>
            </a:pathLst>
          </a:custGeom>
          <a:ln w="38100">
            <a:solidFill>
              <a:srgbClr val="2E636A"/>
            </a:solidFill>
          </a:ln>
        </p:spPr>
        <p:txBody>
          <a:bodyPr wrap="square" lIns="0" tIns="0" rIns="0" bIns="0" rtlCol="0"/>
          <a:lstStyle/>
          <a:p>
            <a:endParaRPr/>
          </a:p>
        </p:txBody>
      </p:sp>
      <p:sp>
        <p:nvSpPr>
          <p:cNvPr id="14" name="object 14"/>
          <p:cNvSpPr/>
          <p:nvPr/>
        </p:nvSpPr>
        <p:spPr>
          <a:xfrm>
            <a:off x="1489957" y="559052"/>
            <a:ext cx="350520" cy="353695"/>
          </a:xfrm>
          <a:custGeom>
            <a:avLst/>
            <a:gdLst/>
            <a:ahLst/>
            <a:cxnLst/>
            <a:rect l="l" t="t" r="r" b="b"/>
            <a:pathLst>
              <a:path w="350519" h="353694">
                <a:moveTo>
                  <a:pt x="350189" y="176568"/>
                </a:moveTo>
                <a:lnTo>
                  <a:pt x="343935" y="223505"/>
                </a:lnTo>
                <a:lnTo>
                  <a:pt x="326286" y="265683"/>
                </a:lnTo>
                <a:lnTo>
                  <a:pt x="298908" y="301418"/>
                </a:lnTo>
                <a:lnTo>
                  <a:pt x="263472" y="329028"/>
                </a:lnTo>
                <a:lnTo>
                  <a:pt x="221644" y="346828"/>
                </a:lnTo>
                <a:lnTo>
                  <a:pt x="175094" y="353136"/>
                </a:lnTo>
                <a:lnTo>
                  <a:pt x="128549" y="346828"/>
                </a:lnTo>
                <a:lnTo>
                  <a:pt x="86723" y="329028"/>
                </a:lnTo>
                <a:lnTo>
                  <a:pt x="51285" y="301418"/>
                </a:lnTo>
                <a:lnTo>
                  <a:pt x="23906" y="265683"/>
                </a:lnTo>
                <a:lnTo>
                  <a:pt x="6254" y="223505"/>
                </a:lnTo>
                <a:lnTo>
                  <a:pt x="0" y="176568"/>
                </a:lnTo>
                <a:lnTo>
                  <a:pt x="6254" y="129631"/>
                </a:lnTo>
                <a:lnTo>
                  <a:pt x="23906" y="87453"/>
                </a:lnTo>
                <a:lnTo>
                  <a:pt x="51285" y="51717"/>
                </a:lnTo>
                <a:lnTo>
                  <a:pt x="86723" y="24107"/>
                </a:lnTo>
                <a:lnTo>
                  <a:pt x="128549" y="6307"/>
                </a:lnTo>
                <a:lnTo>
                  <a:pt x="175094" y="0"/>
                </a:lnTo>
                <a:lnTo>
                  <a:pt x="221644" y="6307"/>
                </a:lnTo>
                <a:lnTo>
                  <a:pt x="263472" y="24107"/>
                </a:lnTo>
                <a:lnTo>
                  <a:pt x="298908" y="51717"/>
                </a:lnTo>
                <a:lnTo>
                  <a:pt x="326286" y="87453"/>
                </a:lnTo>
                <a:lnTo>
                  <a:pt x="343935" y="129631"/>
                </a:lnTo>
                <a:lnTo>
                  <a:pt x="350189" y="176568"/>
                </a:lnTo>
                <a:close/>
              </a:path>
            </a:pathLst>
          </a:custGeom>
          <a:ln w="38100">
            <a:solidFill>
              <a:srgbClr val="2E636A"/>
            </a:solidFill>
          </a:ln>
        </p:spPr>
        <p:txBody>
          <a:bodyPr wrap="square" lIns="0" tIns="0" rIns="0" bIns="0" rtlCol="0"/>
          <a:lstStyle/>
          <a:p>
            <a:endParaRPr/>
          </a:p>
        </p:txBody>
      </p:sp>
      <p:sp>
        <p:nvSpPr>
          <p:cNvPr id="15" name="object 15"/>
          <p:cNvSpPr/>
          <p:nvPr/>
        </p:nvSpPr>
        <p:spPr>
          <a:xfrm>
            <a:off x="1489957" y="999924"/>
            <a:ext cx="448309" cy="128270"/>
          </a:xfrm>
          <a:custGeom>
            <a:avLst/>
            <a:gdLst/>
            <a:ahLst/>
            <a:cxnLst/>
            <a:rect l="l" t="t" r="r" b="b"/>
            <a:pathLst>
              <a:path w="448310" h="128269">
                <a:moveTo>
                  <a:pt x="0" y="62060"/>
                </a:moveTo>
                <a:lnTo>
                  <a:pt x="42196" y="36484"/>
                </a:lnTo>
                <a:lnTo>
                  <a:pt x="107926" y="11774"/>
                </a:lnTo>
                <a:lnTo>
                  <a:pt x="158322" y="2051"/>
                </a:lnTo>
                <a:lnTo>
                  <a:pt x="207692" y="0"/>
                </a:lnTo>
                <a:lnTo>
                  <a:pt x="255419" y="5244"/>
                </a:lnTo>
                <a:lnTo>
                  <a:pt x="300886" y="17406"/>
                </a:lnTo>
                <a:lnTo>
                  <a:pt x="343474" y="36110"/>
                </a:lnTo>
                <a:lnTo>
                  <a:pt x="382566" y="60977"/>
                </a:lnTo>
                <a:lnTo>
                  <a:pt x="417543" y="91631"/>
                </a:lnTo>
                <a:lnTo>
                  <a:pt x="447789" y="127694"/>
                </a:lnTo>
              </a:path>
            </a:pathLst>
          </a:custGeom>
          <a:ln w="38099">
            <a:solidFill>
              <a:srgbClr val="2E636A"/>
            </a:solidFill>
          </a:ln>
        </p:spPr>
        <p:txBody>
          <a:bodyPr wrap="square" lIns="0" tIns="0" rIns="0" bIns="0" rtlCol="0"/>
          <a:lstStyle/>
          <a:p>
            <a:endParaRPr/>
          </a:p>
        </p:txBody>
      </p:sp>
      <p:sp>
        <p:nvSpPr>
          <p:cNvPr id="16" name="object 16"/>
          <p:cNvSpPr/>
          <p:nvPr/>
        </p:nvSpPr>
        <p:spPr>
          <a:xfrm>
            <a:off x="724893" y="778148"/>
            <a:ext cx="41910" cy="200025"/>
          </a:xfrm>
          <a:custGeom>
            <a:avLst/>
            <a:gdLst/>
            <a:ahLst/>
            <a:cxnLst/>
            <a:rect l="l" t="t" r="r" b="b"/>
            <a:pathLst>
              <a:path w="41909" h="200025">
                <a:moveTo>
                  <a:pt x="41732" y="0"/>
                </a:moveTo>
                <a:lnTo>
                  <a:pt x="41160" y="38303"/>
                </a:lnTo>
                <a:lnTo>
                  <a:pt x="39562" y="80578"/>
                </a:lnTo>
                <a:lnTo>
                  <a:pt x="32057" y="121953"/>
                </a:lnTo>
                <a:lnTo>
                  <a:pt x="18815" y="161777"/>
                </a:lnTo>
                <a:lnTo>
                  <a:pt x="0" y="199402"/>
                </a:lnTo>
              </a:path>
            </a:pathLst>
          </a:custGeom>
          <a:ln w="38100">
            <a:solidFill>
              <a:srgbClr val="2E636A"/>
            </a:solidFill>
          </a:ln>
        </p:spPr>
        <p:txBody>
          <a:bodyPr wrap="square" lIns="0" tIns="0" rIns="0" bIns="0" rtlCol="0"/>
          <a:lstStyle/>
          <a:p>
            <a:endParaRPr/>
          </a:p>
        </p:txBody>
      </p:sp>
      <p:sp>
        <p:nvSpPr>
          <p:cNvPr id="17" name="object 17"/>
          <p:cNvSpPr/>
          <p:nvPr/>
        </p:nvSpPr>
        <p:spPr>
          <a:xfrm>
            <a:off x="1160731" y="778148"/>
            <a:ext cx="41910" cy="200025"/>
          </a:xfrm>
          <a:custGeom>
            <a:avLst/>
            <a:gdLst/>
            <a:ahLst/>
            <a:cxnLst/>
            <a:rect l="l" t="t" r="r" b="b"/>
            <a:pathLst>
              <a:path w="41909" h="200025">
                <a:moveTo>
                  <a:pt x="0" y="0"/>
                </a:moveTo>
                <a:lnTo>
                  <a:pt x="520" y="38303"/>
                </a:lnTo>
                <a:lnTo>
                  <a:pt x="2129" y="80584"/>
                </a:lnTo>
                <a:lnTo>
                  <a:pt x="9644" y="121958"/>
                </a:lnTo>
                <a:lnTo>
                  <a:pt x="22900" y="161779"/>
                </a:lnTo>
                <a:lnTo>
                  <a:pt x="41732" y="199402"/>
                </a:lnTo>
              </a:path>
            </a:pathLst>
          </a:custGeom>
          <a:ln w="38099">
            <a:solidFill>
              <a:srgbClr val="2E636A"/>
            </a:solidFill>
          </a:ln>
        </p:spPr>
        <p:txBody>
          <a:bodyPr wrap="square" lIns="0" tIns="0" rIns="0" bIns="0" rtlCol="0"/>
          <a:lstStyle/>
          <a:p>
            <a:endParaRPr/>
          </a:p>
        </p:txBody>
      </p:sp>
      <p:sp>
        <p:nvSpPr>
          <p:cNvPr id="18" name="object 18"/>
          <p:cNvSpPr/>
          <p:nvPr/>
        </p:nvSpPr>
        <p:spPr>
          <a:xfrm>
            <a:off x="766003" y="559047"/>
            <a:ext cx="395605" cy="406400"/>
          </a:xfrm>
          <a:custGeom>
            <a:avLst/>
            <a:gdLst/>
            <a:ahLst/>
            <a:cxnLst/>
            <a:rect l="l" t="t" r="r" b="b"/>
            <a:pathLst>
              <a:path w="395605" h="406400">
                <a:moveTo>
                  <a:pt x="197675" y="0"/>
                </a:moveTo>
                <a:lnTo>
                  <a:pt x="242999" y="5364"/>
                </a:lnTo>
                <a:lnTo>
                  <a:pt x="284606" y="20645"/>
                </a:lnTo>
                <a:lnTo>
                  <a:pt x="321309" y="44622"/>
                </a:lnTo>
                <a:lnTo>
                  <a:pt x="351922" y="76076"/>
                </a:lnTo>
                <a:lnTo>
                  <a:pt x="375258" y="113787"/>
                </a:lnTo>
                <a:lnTo>
                  <a:pt x="390130" y="156534"/>
                </a:lnTo>
                <a:lnTo>
                  <a:pt x="395351" y="203098"/>
                </a:lnTo>
                <a:lnTo>
                  <a:pt x="390130" y="249666"/>
                </a:lnTo>
                <a:lnTo>
                  <a:pt x="375258" y="292415"/>
                </a:lnTo>
                <a:lnTo>
                  <a:pt x="351922" y="330125"/>
                </a:lnTo>
                <a:lnTo>
                  <a:pt x="321309" y="361577"/>
                </a:lnTo>
                <a:lnTo>
                  <a:pt x="284606" y="385553"/>
                </a:lnTo>
                <a:lnTo>
                  <a:pt x="242999" y="400832"/>
                </a:lnTo>
                <a:lnTo>
                  <a:pt x="197675" y="406196"/>
                </a:lnTo>
                <a:lnTo>
                  <a:pt x="152351" y="400832"/>
                </a:lnTo>
                <a:lnTo>
                  <a:pt x="110744" y="385553"/>
                </a:lnTo>
                <a:lnTo>
                  <a:pt x="74041" y="361577"/>
                </a:lnTo>
                <a:lnTo>
                  <a:pt x="43428" y="330125"/>
                </a:lnTo>
                <a:lnTo>
                  <a:pt x="20092" y="292415"/>
                </a:lnTo>
                <a:lnTo>
                  <a:pt x="5220" y="249666"/>
                </a:lnTo>
                <a:lnTo>
                  <a:pt x="0" y="203098"/>
                </a:lnTo>
                <a:lnTo>
                  <a:pt x="5220" y="156534"/>
                </a:lnTo>
                <a:lnTo>
                  <a:pt x="20092" y="113787"/>
                </a:lnTo>
                <a:lnTo>
                  <a:pt x="43428" y="76076"/>
                </a:lnTo>
                <a:lnTo>
                  <a:pt x="74041" y="44622"/>
                </a:lnTo>
                <a:lnTo>
                  <a:pt x="110744" y="20645"/>
                </a:lnTo>
                <a:lnTo>
                  <a:pt x="152351" y="5364"/>
                </a:lnTo>
                <a:lnTo>
                  <a:pt x="197675" y="0"/>
                </a:lnTo>
                <a:close/>
              </a:path>
            </a:pathLst>
          </a:custGeom>
          <a:ln w="38100">
            <a:solidFill>
              <a:srgbClr val="2E636A"/>
            </a:solidFill>
          </a:ln>
        </p:spPr>
        <p:txBody>
          <a:bodyPr wrap="square" lIns="0" tIns="0" rIns="0" bIns="0" rtlCol="0"/>
          <a:lstStyle/>
          <a:p>
            <a:endParaRPr/>
          </a:p>
        </p:txBody>
      </p:sp>
      <p:sp>
        <p:nvSpPr>
          <p:cNvPr id="19" name="object 19"/>
          <p:cNvSpPr/>
          <p:nvPr/>
        </p:nvSpPr>
        <p:spPr>
          <a:xfrm>
            <a:off x="1011060" y="1383398"/>
            <a:ext cx="51435" cy="244475"/>
          </a:xfrm>
          <a:custGeom>
            <a:avLst/>
            <a:gdLst/>
            <a:ahLst/>
            <a:cxnLst/>
            <a:rect l="l" t="t" r="r" b="b"/>
            <a:pathLst>
              <a:path w="51434" h="244475">
                <a:moveTo>
                  <a:pt x="51346" y="0"/>
                </a:moveTo>
                <a:lnTo>
                  <a:pt x="50634" y="46888"/>
                </a:lnTo>
                <a:lnTo>
                  <a:pt x="48668" y="98628"/>
                </a:lnTo>
                <a:lnTo>
                  <a:pt x="39438" y="149269"/>
                </a:lnTo>
                <a:lnTo>
                  <a:pt x="23147" y="198014"/>
                </a:lnTo>
                <a:lnTo>
                  <a:pt x="0" y="244068"/>
                </a:lnTo>
              </a:path>
            </a:pathLst>
          </a:custGeom>
          <a:ln w="38100">
            <a:solidFill>
              <a:srgbClr val="2E636A"/>
            </a:solidFill>
          </a:ln>
        </p:spPr>
        <p:txBody>
          <a:bodyPr wrap="square" lIns="0" tIns="0" rIns="0" bIns="0" rtlCol="0"/>
          <a:lstStyle/>
          <a:p>
            <a:endParaRPr/>
          </a:p>
        </p:txBody>
      </p:sp>
      <p:sp>
        <p:nvSpPr>
          <p:cNvPr id="20" name="object 20"/>
          <p:cNvSpPr/>
          <p:nvPr/>
        </p:nvSpPr>
        <p:spPr>
          <a:xfrm>
            <a:off x="1547229" y="1383398"/>
            <a:ext cx="51435" cy="244475"/>
          </a:xfrm>
          <a:custGeom>
            <a:avLst/>
            <a:gdLst/>
            <a:ahLst/>
            <a:cxnLst/>
            <a:rect l="l" t="t" r="r" b="b"/>
            <a:pathLst>
              <a:path w="51434" h="244475">
                <a:moveTo>
                  <a:pt x="0" y="0"/>
                </a:moveTo>
                <a:lnTo>
                  <a:pt x="635" y="46888"/>
                </a:lnTo>
                <a:lnTo>
                  <a:pt x="2620" y="98634"/>
                </a:lnTo>
                <a:lnTo>
                  <a:pt x="11868" y="149274"/>
                </a:lnTo>
                <a:lnTo>
                  <a:pt x="28174" y="198016"/>
                </a:lnTo>
                <a:lnTo>
                  <a:pt x="51333" y="244068"/>
                </a:lnTo>
              </a:path>
            </a:pathLst>
          </a:custGeom>
          <a:ln w="38100">
            <a:solidFill>
              <a:srgbClr val="2E636A"/>
            </a:solidFill>
          </a:ln>
        </p:spPr>
        <p:txBody>
          <a:bodyPr wrap="square" lIns="0" tIns="0" rIns="0" bIns="0" rtlCol="0"/>
          <a:lstStyle/>
          <a:p>
            <a:endParaRPr/>
          </a:p>
        </p:txBody>
      </p:sp>
      <p:sp>
        <p:nvSpPr>
          <p:cNvPr id="21" name="object 21"/>
          <p:cNvSpPr/>
          <p:nvPr/>
        </p:nvSpPr>
        <p:spPr>
          <a:xfrm>
            <a:off x="1061645" y="1115225"/>
            <a:ext cx="486409" cy="497205"/>
          </a:xfrm>
          <a:custGeom>
            <a:avLst/>
            <a:gdLst/>
            <a:ahLst/>
            <a:cxnLst/>
            <a:rect l="l" t="t" r="r" b="b"/>
            <a:pathLst>
              <a:path w="486409" h="497205">
                <a:moveTo>
                  <a:pt x="243166" y="0"/>
                </a:moveTo>
                <a:lnTo>
                  <a:pt x="292175" y="5050"/>
                </a:lnTo>
                <a:lnTo>
                  <a:pt x="337822" y="19534"/>
                </a:lnTo>
                <a:lnTo>
                  <a:pt x="379130" y="42453"/>
                </a:lnTo>
                <a:lnTo>
                  <a:pt x="415120" y="72807"/>
                </a:lnTo>
                <a:lnTo>
                  <a:pt x="444814" y="109597"/>
                </a:lnTo>
                <a:lnTo>
                  <a:pt x="467235" y="151824"/>
                </a:lnTo>
                <a:lnTo>
                  <a:pt x="481405" y="198488"/>
                </a:lnTo>
                <a:lnTo>
                  <a:pt x="486346" y="248589"/>
                </a:lnTo>
                <a:lnTo>
                  <a:pt x="481405" y="298687"/>
                </a:lnTo>
                <a:lnTo>
                  <a:pt x="467235" y="345349"/>
                </a:lnTo>
                <a:lnTo>
                  <a:pt x="444814" y="387576"/>
                </a:lnTo>
                <a:lnTo>
                  <a:pt x="415120" y="424367"/>
                </a:lnTo>
                <a:lnTo>
                  <a:pt x="379130" y="454722"/>
                </a:lnTo>
                <a:lnTo>
                  <a:pt x="337822" y="477643"/>
                </a:lnTo>
                <a:lnTo>
                  <a:pt x="292175" y="492128"/>
                </a:lnTo>
                <a:lnTo>
                  <a:pt x="243166" y="497179"/>
                </a:lnTo>
                <a:lnTo>
                  <a:pt x="194158" y="492128"/>
                </a:lnTo>
                <a:lnTo>
                  <a:pt x="148513" y="477643"/>
                </a:lnTo>
                <a:lnTo>
                  <a:pt x="107207" y="454722"/>
                </a:lnTo>
                <a:lnTo>
                  <a:pt x="71220" y="424367"/>
                </a:lnTo>
                <a:lnTo>
                  <a:pt x="41527" y="387576"/>
                </a:lnTo>
                <a:lnTo>
                  <a:pt x="19108" y="345349"/>
                </a:lnTo>
                <a:lnTo>
                  <a:pt x="4940" y="298687"/>
                </a:lnTo>
                <a:lnTo>
                  <a:pt x="0" y="248589"/>
                </a:lnTo>
                <a:lnTo>
                  <a:pt x="4940" y="198488"/>
                </a:lnTo>
                <a:lnTo>
                  <a:pt x="19108" y="151824"/>
                </a:lnTo>
                <a:lnTo>
                  <a:pt x="41527" y="109597"/>
                </a:lnTo>
                <a:lnTo>
                  <a:pt x="71220" y="72807"/>
                </a:lnTo>
                <a:lnTo>
                  <a:pt x="107207" y="42453"/>
                </a:lnTo>
                <a:lnTo>
                  <a:pt x="148513" y="19534"/>
                </a:lnTo>
                <a:lnTo>
                  <a:pt x="194158" y="5050"/>
                </a:lnTo>
                <a:lnTo>
                  <a:pt x="243166" y="0"/>
                </a:lnTo>
                <a:close/>
              </a:path>
            </a:pathLst>
          </a:custGeom>
          <a:ln w="38100">
            <a:solidFill>
              <a:srgbClr val="2E636A"/>
            </a:solidFill>
          </a:ln>
        </p:spPr>
        <p:txBody>
          <a:bodyPr wrap="square" lIns="0" tIns="0" rIns="0" bIns="0" rtlCol="0"/>
          <a:lstStyle/>
          <a:p>
            <a:endParaRPr/>
          </a:p>
        </p:txBody>
      </p:sp>
      <p:sp>
        <p:nvSpPr>
          <p:cNvPr id="22" name="object 22"/>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14</a:t>
            </a:fld>
            <a:endParaRPr sz="1200">
              <a:latin typeface="Simplon CNDP"/>
              <a:cs typeface="Simplon CND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39499" y="466336"/>
            <a:ext cx="7929880" cy="1722120"/>
          </a:xfrm>
          <a:prstGeom prst="rect">
            <a:avLst/>
          </a:prstGeom>
        </p:spPr>
        <p:txBody>
          <a:bodyPr vert="horz" wrap="square" lIns="0" tIns="12700" rIns="0" bIns="0" rtlCol="0">
            <a:spAutoFit/>
          </a:bodyPr>
          <a:lstStyle/>
          <a:p>
            <a:pPr marL="12700">
              <a:lnSpc>
                <a:spcPts val="2740"/>
              </a:lnSpc>
              <a:spcBef>
                <a:spcPts val="100"/>
              </a:spcBef>
            </a:pPr>
            <a:r>
              <a:rPr sz="2400" spc="45" dirty="0">
                <a:solidFill>
                  <a:srgbClr val="EC6608"/>
                </a:solidFill>
                <a:latin typeface="Simplon CNDP"/>
                <a:cs typeface="Simplon CNDP"/>
              </a:rPr>
              <a:t>THÉMATIQUE</a:t>
            </a:r>
            <a:r>
              <a:rPr sz="2400" spc="40" dirty="0">
                <a:solidFill>
                  <a:srgbClr val="F8B887"/>
                </a:solidFill>
                <a:latin typeface="Simplon CNDP"/>
                <a:cs typeface="Simplon CNDP"/>
              </a:rPr>
              <a:t> </a:t>
            </a:r>
            <a:r>
              <a:rPr sz="2400" dirty="0">
                <a:solidFill>
                  <a:srgbClr val="EC6608"/>
                </a:solidFill>
                <a:latin typeface="Simplon CNDP"/>
                <a:cs typeface="Simplon CNDP"/>
              </a:rPr>
              <a:t>3</a:t>
            </a:r>
            <a:endParaRPr sz="2400">
              <a:latin typeface="Simplon CNDP"/>
              <a:cs typeface="Simplon CNDP"/>
            </a:endParaRPr>
          </a:p>
          <a:p>
            <a:pPr marL="12700" marR="5080">
              <a:lnSpc>
                <a:spcPts val="5000"/>
              </a:lnSpc>
              <a:spcBef>
                <a:spcPts val="660"/>
              </a:spcBef>
            </a:pPr>
            <a:r>
              <a:rPr sz="4800" spc="75" dirty="0">
                <a:solidFill>
                  <a:srgbClr val="EC6608"/>
                </a:solidFill>
                <a:latin typeface="SimplonBP-Light"/>
                <a:cs typeface="SimplonBP-Light"/>
              </a:rPr>
              <a:t>Forme </a:t>
            </a:r>
            <a:r>
              <a:rPr sz="4800" spc="80" dirty="0">
                <a:solidFill>
                  <a:srgbClr val="EC6608"/>
                </a:solidFill>
                <a:latin typeface="SimplonBP-Light"/>
                <a:cs typeface="SimplonBP-Light"/>
              </a:rPr>
              <a:t>scolaire </a:t>
            </a:r>
            <a:r>
              <a:rPr sz="4800" spc="45" dirty="0">
                <a:solidFill>
                  <a:srgbClr val="EC6608"/>
                </a:solidFill>
                <a:latin typeface="SimplonBP-Light"/>
                <a:cs typeface="SimplonBP-Light"/>
              </a:rPr>
              <a:t>et </a:t>
            </a:r>
            <a:r>
              <a:rPr sz="4800" spc="90" dirty="0">
                <a:solidFill>
                  <a:srgbClr val="EC6608"/>
                </a:solidFill>
                <a:latin typeface="SimplonBP-Light"/>
                <a:cs typeface="SimplonBP-Light"/>
              </a:rPr>
              <a:t>hybridation  </a:t>
            </a:r>
            <a:r>
              <a:rPr sz="4800" spc="80" dirty="0">
                <a:solidFill>
                  <a:srgbClr val="EC6608"/>
                </a:solidFill>
                <a:latin typeface="SimplonBP-Light"/>
                <a:cs typeface="SimplonBP-Light"/>
              </a:rPr>
              <a:t>présentiel/distanciel</a:t>
            </a:r>
            <a:endParaRPr sz="4800">
              <a:latin typeface="SimplonBP-Light"/>
              <a:cs typeface="SimplonBP-Light"/>
            </a:endParaRPr>
          </a:p>
        </p:txBody>
      </p:sp>
      <p:sp>
        <p:nvSpPr>
          <p:cNvPr id="3" name="object 3"/>
          <p:cNvSpPr/>
          <p:nvPr/>
        </p:nvSpPr>
        <p:spPr>
          <a:xfrm>
            <a:off x="1316094" y="778214"/>
            <a:ext cx="324485" cy="328930"/>
          </a:xfrm>
          <a:custGeom>
            <a:avLst/>
            <a:gdLst/>
            <a:ahLst/>
            <a:cxnLst/>
            <a:rect l="l" t="t" r="r" b="b"/>
            <a:pathLst>
              <a:path w="324485" h="328930">
                <a:moveTo>
                  <a:pt x="162229" y="0"/>
                </a:moveTo>
                <a:lnTo>
                  <a:pt x="205357" y="5871"/>
                </a:lnTo>
                <a:lnTo>
                  <a:pt x="244110" y="22442"/>
                </a:lnTo>
                <a:lnTo>
                  <a:pt x="276944" y="48145"/>
                </a:lnTo>
                <a:lnTo>
                  <a:pt x="302310" y="81413"/>
                </a:lnTo>
                <a:lnTo>
                  <a:pt x="318664" y="120679"/>
                </a:lnTo>
                <a:lnTo>
                  <a:pt x="324459" y="164376"/>
                </a:lnTo>
                <a:lnTo>
                  <a:pt x="318664" y="208072"/>
                </a:lnTo>
                <a:lnTo>
                  <a:pt x="302310" y="247338"/>
                </a:lnTo>
                <a:lnTo>
                  <a:pt x="276944" y="280606"/>
                </a:lnTo>
                <a:lnTo>
                  <a:pt x="244110" y="306309"/>
                </a:lnTo>
                <a:lnTo>
                  <a:pt x="205357" y="322880"/>
                </a:lnTo>
                <a:lnTo>
                  <a:pt x="162229" y="328752"/>
                </a:lnTo>
                <a:lnTo>
                  <a:pt x="119102" y="322880"/>
                </a:lnTo>
                <a:lnTo>
                  <a:pt x="80348" y="306309"/>
                </a:lnTo>
                <a:lnTo>
                  <a:pt x="47515" y="280606"/>
                </a:lnTo>
                <a:lnTo>
                  <a:pt x="22148" y="247338"/>
                </a:lnTo>
                <a:lnTo>
                  <a:pt x="5794" y="208072"/>
                </a:lnTo>
                <a:lnTo>
                  <a:pt x="0" y="164376"/>
                </a:lnTo>
                <a:lnTo>
                  <a:pt x="5794" y="120679"/>
                </a:lnTo>
                <a:lnTo>
                  <a:pt x="22148" y="81413"/>
                </a:lnTo>
                <a:lnTo>
                  <a:pt x="47515" y="48145"/>
                </a:lnTo>
                <a:lnTo>
                  <a:pt x="80348" y="22442"/>
                </a:lnTo>
                <a:lnTo>
                  <a:pt x="119102" y="5871"/>
                </a:lnTo>
                <a:lnTo>
                  <a:pt x="162229" y="0"/>
                </a:lnTo>
                <a:close/>
              </a:path>
            </a:pathLst>
          </a:custGeom>
          <a:ln w="38100">
            <a:solidFill>
              <a:srgbClr val="2E636A"/>
            </a:solidFill>
          </a:ln>
        </p:spPr>
        <p:txBody>
          <a:bodyPr wrap="square" lIns="0" tIns="0" rIns="0" bIns="0" rtlCol="0"/>
          <a:lstStyle/>
          <a:p>
            <a:endParaRPr/>
          </a:p>
        </p:txBody>
      </p:sp>
      <p:sp>
        <p:nvSpPr>
          <p:cNvPr id="4" name="object 4"/>
          <p:cNvSpPr/>
          <p:nvPr/>
        </p:nvSpPr>
        <p:spPr>
          <a:xfrm>
            <a:off x="1478324" y="1161754"/>
            <a:ext cx="270510" cy="274320"/>
          </a:xfrm>
          <a:custGeom>
            <a:avLst/>
            <a:gdLst/>
            <a:ahLst/>
            <a:cxnLst/>
            <a:rect l="l" t="t" r="r" b="b"/>
            <a:pathLst>
              <a:path w="270510" h="274319">
                <a:moveTo>
                  <a:pt x="0" y="0"/>
                </a:moveTo>
                <a:lnTo>
                  <a:pt x="48600" y="4413"/>
                </a:lnTo>
                <a:lnTo>
                  <a:pt x="94343" y="17138"/>
                </a:lnTo>
                <a:lnTo>
                  <a:pt x="136463" y="37400"/>
                </a:lnTo>
                <a:lnTo>
                  <a:pt x="174198" y="64427"/>
                </a:lnTo>
                <a:lnTo>
                  <a:pt x="206784" y="97444"/>
                </a:lnTo>
                <a:lnTo>
                  <a:pt x="233457" y="135679"/>
                </a:lnTo>
                <a:lnTo>
                  <a:pt x="253455" y="178357"/>
                </a:lnTo>
                <a:lnTo>
                  <a:pt x="266014" y="224706"/>
                </a:lnTo>
                <a:lnTo>
                  <a:pt x="270370" y="273951"/>
                </a:lnTo>
              </a:path>
            </a:pathLst>
          </a:custGeom>
          <a:ln w="38099">
            <a:solidFill>
              <a:srgbClr val="2E636A"/>
            </a:solidFill>
          </a:ln>
        </p:spPr>
        <p:txBody>
          <a:bodyPr wrap="square" lIns="0" tIns="0" rIns="0" bIns="0" rtlCol="0"/>
          <a:lstStyle/>
          <a:p>
            <a:endParaRPr/>
          </a:p>
        </p:txBody>
      </p:sp>
      <p:sp>
        <p:nvSpPr>
          <p:cNvPr id="5" name="object 5"/>
          <p:cNvSpPr/>
          <p:nvPr/>
        </p:nvSpPr>
        <p:spPr>
          <a:xfrm>
            <a:off x="559047" y="559050"/>
            <a:ext cx="1514475" cy="1096010"/>
          </a:xfrm>
          <a:custGeom>
            <a:avLst/>
            <a:gdLst/>
            <a:ahLst/>
            <a:cxnLst/>
            <a:rect l="l" t="t" r="r" b="b"/>
            <a:pathLst>
              <a:path w="1514475" h="1096010">
                <a:moveTo>
                  <a:pt x="0" y="936625"/>
                </a:moveTo>
                <a:lnTo>
                  <a:pt x="0" y="109575"/>
                </a:lnTo>
                <a:lnTo>
                  <a:pt x="8499" y="66924"/>
                </a:lnTo>
                <a:lnTo>
                  <a:pt x="31678" y="32094"/>
                </a:lnTo>
                <a:lnTo>
                  <a:pt x="66056" y="8611"/>
                </a:lnTo>
                <a:lnTo>
                  <a:pt x="108153" y="0"/>
                </a:lnTo>
                <a:lnTo>
                  <a:pt x="1405953" y="0"/>
                </a:lnTo>
                <a:lnTo>
                  <a:pt x="1448050" y="8611"/>
                </a:lnTo>
                <a:lnTo>
                  <a:pt x="1482428" y="32094"/>
                </a:lnTo>
                <a:lnTo>
                  <a:pt x="1505607" y="66924"/>
                </a:lnTo>
                <a:lnTo>
                  <a:pt x="1514106" y="109575"/>
                </a:lnTo>
                <a:lnTo>
                  <a:pt x="1514106" y="986243"/>
                </a:lnTo>
                <a:lnTo>
                  <a:pt x="1505607" y="1028895"/>
                </a:lnTo>
                <a:lnTo>
                  <a:pt x="1482428" y="1063725"/>
                </a:lnTo>
                <a:lnTo>
                  <a:pt x="1448050" y="1087208"/>
                </a:lnTo>
                <a:lnTo>
                  <a:pt x="1405953" y="1095819"/>
                </a:lnTo>
                <a:lnTo>
                  <a:pt x="885647" y="1095819"/>
                </a:lnTo>
              </a:path>
            </a:pathLst>
          </a:custGeom>
          <a:ln w="38100">
            <a:solidFill>
              <a:srgbClr val="2E636A"/>
            </a:solidFill>
          </a:ln>
        </p:spPr>
        <p:txBody>
          <a:bodyPr wrap="square" lIns="0" tIns="0" rIns="0" bIns="0" rtlCol="0"/>
          <a:lstStyle/>
          <a:p>
            <a:endParaRPr/>
          </a:p>
        </p:txBody>
      </p:sp>
      <p:sp>
        <p:nvSpPr>
          <p:cNvPr id="6" name="object 6"/>
          <p:cNvSpPr/>
          <p:nvPr/>
        </p:nvSpPr>
        <p:spPr>
          <a:xfrm>
            <a:off x="1681422" y="1654869"/>
            <a:ext cx="0" cy="219710"/>
          </a:xfrm>
          <a:custGeom>
            <a:avLst/>
            <a:gdLst/>
            <a:ahLst/>
            <a:cxnLst/>
            <a:rect l="l" t="t" r="r" b="b"/>
            <a:pathLst>
              <a:path h="219710">
                <a:moveTo>
                  <a:pt x="0" y="0"/>
                </a:moveTo>
                <a:lnTo>
                  <a:pt x="0" y="219163"/>
                </a:lnTo>
              </a:path>
            </a:pathLst>
          </a:custGeom>
          <a:ln w="38100">
            <a:solidFill>
              <a:srgbClr val="2E636A"/>
            </a:solidFill>
          </a:ln>
        </p:spPr>
        <p:txBody>
          <a:bodyPr wrap="square" lIns="0" tIns="0" rIns="0" bIns="0" rtlCol="0"/>
          <a:lstStyle/>
          <a:p>
            <a:endParaRPr/>
          </a:p>
        </p:txBody>
      </p:sp>
      <p:sp>
        <p:nvSpPr>
          <p:cNvPr id="7" name="object 7"/>
          <p:cNvSpPr/>
          <p:nvPr/>
        </p:nvSpPr>
        <p:spPr>
          <a:xfrm>
            <a:off x="1532401" y="1874033"/>
            <a:ext cx="270510" cy="0"/>
          </a:xfrm>
          <a:custGeom>
            <a:avLst/>
            <a:gdLst/>
            <a:ahLst/>
            <a:cxnLst/>
            <a:rect l="l" t="t" r="r" b="b"/>
            <a:pathLst>
              <a:path w="270510">
                <a:moveTo>
                  <a:pt x="0" y="0"/>
                </a:moveTo>
                <a:lnTo>
                  <a:pt x="270370" y="0"/>
                </a:lnTo>
              </a:path>
            </a:pathLst>
          </a:custGeom>
          <a:ln w="38100">
            <a:solidFill>
              <a:srgbClr val="2E636A"/>
            </a:solidFill>
          </a:ln>
        </p:spPr>
        <p:txBody>
          <a:bodyPr wrap="square" lIns="0" tIns="0" rIns="0" bIns="0" rtlCol="0"/>
          <a:lstStyle/>
          <a:p>
            <a:endParaRPr/>
          </a:p>
        </p:txBody>
      </p:sp>
      <p:sp>
        <p:nvSpPr>
          <p:cNvPr id="8" name="object 8"/>
          <p:cNvSpPr/>
          <p:nvPr/>
        </p:nvSpPr>
        <p:spPr>
          <a:xfrm>
            <a:off x="568575" y="1471758"/>
            <a:ext cx="829310" cy="403860"/>
          </a:xfrm>
          <a:custGeom>
            <a:avLst/>
            <a:gdLst/>
            <a:ahLst/>
            <a:cxnLst/>
            <a:rect l="l" t="t" r="r" b="b"/>
            <a:pathLst>
              <a:path w="829310" h="403860">
                <a:moveTo>
                  <a:pt x="0" y="403847"/>
                </a:moveTo>
                <a:lnTo>
                  <a:pt x="2789" y="356750"/>
                </a:lnTo>
                <a:lnTo>
                  <a:pt x="10949" y="311249"/>
                </a:lnTo>
                <a:lnTo>
                  <a:pt x="24170" y="267646"/>
                </a:lnTo>
                <a:lnTo>
                  <a:pt x="42140" y="226246"/>
                </a:lnTo>
                <a:lnTo>
                  <a:pt x="64547" y="187350"/>
                </a:lnTo>
                <a:lnTo>
                  <a:pt x="91082" y="151261"/>
                </a:lnTo>
                <a:lnTo>
                  <a:pt x="121432" y="118284"/>
                </a:lnTo>
                <a:lnTo>
                  <a:pt x="155287" y="88721"/>
                </a:lnTo>
                <a:lnTo>
                  <a:pt x="192335" y="62874"/>
                </a:lnTo>
                <a:lnTo>
                  <a:pt x="232266" y="41047"/>
                </a:lnTo>
                <a:lnTo>
                  <a:pt x="274768" y="23543"/>
                </a:lnTo>
                <a:lnTo>
                  <a:pt x="319530" y="10665"/>
                </a:lnTo>
                <a:lnTo>
                  <a:pt x="366242" y="2716"/>
                </a:lnTo>
                <a:lnTo>
                  <a:pt x="414591" y="0"/>
                </a:lnTo>
                <a:lnTo>
                  <a:pt x="462940" y="2716"/>
                </a:lnTo>
                <a:lnTo>
                  <a:pt x="509652" y="10665"/>
                </a:lnTo>
                <a:lnTo>
                  <a:pt x="554414" y="23543"/>
                </a:lnTo>
                <a:lnTo>
                  <a:pt x="596916" y="41047"/>
                </a:lnTo>
                <a:lnTo>
                  <a:pt x="636847" y="62874"/>
                </a:lnTo>
                <a:lnTo>
                  <a:pt x="673895" y="88721"/>
                </a:lnTo>
                <a:lnTo>
                  <a:pt x="707750" y="118284"/>
                </a:lnTo>
                <a:lnTo>
                  <a:pt x="738100" y="151261"/>
                </a:lnTo>
                <a:lnTo>
                  <a:pt x="764635" y="187350"/>
                </a:lnTo>
                <a:lnTo>
                  <a:pt x="787042" y="226246"/>
                </a:lnTo>
                <a:lnTo>
                  <a:pt x="805012" y="267646"/>
                </a:lnTo>
                <a:lnTo>
                  <a:pt x="818233" y="311249"/>
                </a:lnTo>
                <a:lnTo>
                  <a:pt x="826393" y="356750"/>
                </a:lnTo>
                <a:lnTo>
                  <a:pt x="829183" y="403847"/>
                </a:lnTo>
              </a:path>
            </a:pathLst>
          </a:custGeom>
          <a:ln w="38100">
            <a:solidFill>
              <a:srgbClr val="2E636A"/>
            </a:solidFill>
          </a:ln>
        </p:spPr>
        <p:txBody>
          <a:bodyPr wrap="square" lIns="0" tIns="0" rIns="0" bIns="0" rtlCol="0"/>
          <a:lstStyle/>
          <a:p>
            <a:endParaRPr/>
          </a:p>
        </p:txBody>
      </p:sp>
      <p:sp>
        <p:nvSpPr>
          <p:cNvPr id="9" name="object 9"/>
          <p:cNvSpPr/>
          <p:nvPr/>
        </p:nvSpPr>
        <p:spPr>
          <a:xfrm>
            <a:off x="729801" y="888434"/>
            <a:ext cx="506730" cy="494030"/>
          </a:xfrm>
          <a:custGeom>
            <a:avLst/>
            <a:gdLst/>
            <a:ahLst/>
            <a:cxnLst/>
            <a:rect l="l" t="t" r="r" b="b"/>
            <a:pathLst>
              <a:path w="506730" h="494030">
                <a:moveTo>
                  <a:pt x="253365" y="0"/>
                </a:moveTo>
                <a:lnTo>
                  <a:pt x="298906" y="3976"/>
                </a:lnTo>
                <a:lnTo>
                  <a:pt x="341770" y="15439"/>
                </a:lnTo>
                <a:lnTo>
                  <a:pt x="381239" y="33693"/>
                </a:lnTo>
                <a:lnTo>
                  <a:pt x="416599" y="58041"/>
                </a:lnTo>
                <a:lnTo>
                  <a:pt x="447133" y="87785"/>
                </a:lnTo>
                <a:lnTo>
                  <a:pt x="472128" y="122228"/>
                </a:lnTo>
                <a:lnTo>
                  <a:pt x="490867" y="160674"/>
                </a:lnTo>
                <a:lnTo>
                  <a:pt x="502635" y="202426"/>
                </a:lnTo>
                <a:lnTo>
                  <a:pt x="506717" y="246786"/>
                </a:lnTo>
                <a:lnTo>
                  <a:pt x="502635" y="291147"/>
                </a:lnTo>
                <a:lnTo>
                  <a:pt x="490867" y="332899"/>
                </a:lnTo>
                <a:lnTo>
                  <a:pt x="472128" y="371347"/>
                </a:lnTo>
                <a:lnTo>
                  <a:pt x="447133" y="405793"/>
                </a:lnTo>
                <a:lnTo>
                  <a:pt x="416599" y="435539"/>
                </a:lnTo>
                <a:lnTo>
                  <a:pt x="381239" y="459888"/>
                </a:lnTo>
                <a:lnTo>
                  <a:pt x="341770" y="478144"/>
                </a:lnTo>
                <a:lnTo>
                  <a:pt x="298906" y="489609"/>
                </a:lnTo>
                <a:lnTo>
                  <a:pt x="253365" y="493585"/>
                </a:lnTo>
                <a:lnTo>
                  <a:pt x="207822" y="489609"/>
                </a:lnTo>
                <a:lnTo>
                  <a:pt x="164958" y="478144"/>
                </a:lnTo>
                <a:lnTo>
                  <a:pt x="125487" y="459888"/>
                </a:lnTo>
                <a:lnTo>
                  <a:pt x="90125" y="435539"/>
                </a:lnTo>
                <a:lnTo>
                  <a:pt x="59588" y="405793"/>
                </a:lnTo>
                <a:lnTo>
                  <a:pt x="34591" y="371347"/>
                </a:lnTo>
                <a:lnTo>
                  <a:pt x="15851" y="332899"/>
                </a:lnTo>
                <a:lnTo>
                  <a:pt x="4082" y="291147"/>
                </a:lnTo>
                <a:lnTo>
                  <a:pt x="0" y="246786"/>
                </a:lnTo>
                <a:lnTo>
                  <a:pt x="4082" y="202426"/>
                </a:lnTo>
                <a:lnTo>
                  <a:pt x="15851" y="160674"/>
                </a:lnTo>
                <a:lnTo>
                  <a:pt x="34591" y="122228"/>
                </a:lnTo>
                <a:lnTo>
                  <a:pt x="59588" y="87785"/>
                </a:lnTo>
                <a:lnTo>
                  <a:pt x="90125" y="58041"/>
                </a:lnTo>
                <a:lnTo>
                  <a:pt x="125487" y="33693"/>
                </a:lnTo>
                <a:lnTo>
                  <a:pt x="164958" y="15439"/>
                </a:lnTo>
                <a:lnTo>
                  <a:pt x="207822" y="3976"/>
                </a:lnTo>
                <a:lnTo>
                  <a:pt x="253365" y="0"/>
                </a:lnTo>
                <a:close/>
              </a:path>
            </a:pathLst>
          </a:custGeom>
          <a:ln w="38100">
            <a:solidFill>
              <a:srgbClr val="2E636A"/>
            </a:solidFill>
          </a:ln>
        </p:spPr>
        <p:txBody>
          <a:bodyPr wrap="square" lIns="0" tIns="0" rIns="0" bIns="0" rtlCol="0"/>
          <a:lstStyle/>
          <a:p>
            <a:endParaRPr/>
          </a:p>
        </p:txBody>
      </p:sp>
      <p:sp>
        <p:nvSpPr>
          <p:cNvPr id="10" name="object 10"/>
          <p:cNvSpPr/>
          <p:nvPr/>
        </p:nvSpPr>
        <p:spPr>
          <a:xfrm>
            <a:off x="2452199" y="4218900"/>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11" name="object 11"/>
          <p:cNvSpPr/>
          <p:nvPr/>
        </p:nvSpPr>
        <p:spPr>
          <a:xfrm>
            <a:off x="2452199" y="5926100"/>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12" name="object 12"/>
          <p:cNvSpPr txBox="1"/>
          <p:nvPr/>
        </p:nvSpPr>
        <p:spPr>
          <a:xfrm>
            <a:off x="2439499" y="2611099"/>
            <a:ext cx="8820785" cy="318071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7FB5BD"/>
                </a:solidFill>
                <a:latin typeface="SimplonBP-Medium"/>
                <a:cs typeface="SimplonBP-Medium"/>
              </a:rPr>
              <a:t>LA CLASSE</a:t>
            </a:r>
            <a:r>
              <a:rPr sz="2400" spc="-5" dirty="0">
                <a:solidFill>
                  <a:srgbClr val="7FB5BD"/>
                </a:solidFill>
                <a:latin typeface="SimplonBP-Medium"/>
                <a:cs typeface="SimplonBP-Medium"/>
              </a:rPr>
              <a:t> </a:t>
            </a:r>
            <a:r>
              <a:rPr sz="2400" dirty="0">
                <a:solidFill>
                  <a:srgbClr val="7FB5BD"/>
                </a:solidFill>
                <a:latin typeface="SimplonBP-Medium"/>
                <a:cs typeface="SimplonBP-Medium"/>
              </a:rPr>
              <a:t>MUTUELLE</a:t>
            </a:r>
            <a:endParaRPr sz="2400">
              <a:latin typeface="SimplonBP-Medium"/>
              <a:cs typeface="SimplonBP-Medium"/>
            </a:endParaRPr>
          </a:p>
          <a:p>
            <a:pPr marL="12700">
              <a:lnSpc>
                <a:spcPct val="100000"/>
              </a:lnSpc>
              <a:spcBef>
                <a:spcPts val="2060"/>
              </a:spcBef>
            </a:pPr>
            <a:r>
              <a:rPr sz="1300" b="1" spc="-10" dirty="0">
                <a:solidFill>
                  <a:srgbClr val="2E636A"/>
                </a:solidFill>
                <a:latin typeface="Simplon BP"/>
                <a:cs typeface="Simplon BP"/>
              </a:rPr>
              <a:t>ATELIER</a:t>
            </a:r>
            <a:endParaRPr sz="1300">
              <a:latin typeface="Simplon BP"/>
              <a:cs typeface="Simplon BP"/>
            </a:endParaRPr>
          </a:p>
          <a:p>
            <a:pPr marL="12700" marR="382905">
              <a:lnSpc>
                <a:spcPct val="111100"/>
              </a:lnSpc>
              <a:spcBef>
                <a:spcPts val="100"/>
              </a:spcBef>
            </a:pPr>
            <a:r>
              <a:rPr sz="1800" dirty="0">
                <a:solidFill>
                  <a:srgbClr val="2E636A"/>
                </a:solidFill>
                <a:latin typeface="Simplon BP"/>
                <a:cs typeface="Simplon BP"/>
              </a:rPr>
              <a:t>Se </a:t>
            </a:r>
            <a:r>
              <a:rPr sz="1800" spc="-5" dirty="0">
                <a:solidFill>
                  <a:srgbClr val="2E636A"/>
                </a:solidFill>
                <a:latin typeface="Simplon BP"/>
                <a:cs typeface="Simplon BP"/>
              </a:rPr>
              <a:t>former </a:t>
            </a:r>
            <a:r>
              <a:rPr sz="1800" dirty="0">
                <a:solidFill>
                  <a:srgbClr val="2E636A"/>
                </a:solidFill>
                <a:latin typeface="Simplon BP"/>
                <a:cs typeface="Simplon BP"/>
              </a:rPr>
              <a:t>aux outils au service d’un enseignement </a:t>
            </a:r>
            <a:r>
              <a:rPr sz="1800" spc="-5" dirty="0">
                <a:solidFill>
                  <a:srgbClr val="2E636A"/>
                </a:solidFill>
                <a:latin typeface="Simplon BP"/>
                <a:cs typeface="Simplon BP"/>
              </a:rPr>
              <a:t>hybride favorisant </a:t>
            </a:r>
            <a:r>
              <a:rPr sz="1800" dirty="0">
                <a:solidFill>
                  <a:srgbClr val="2E636A"/>
                </a:solidFill>
                <a:latin typeface="Simplon BP"/>
                <a:cs typeface="Simplon BP"/>
              </a:rPr>
              <a:t>la </a:t>
            </a:r>
            <a:r>
              <a:rPr sz="1800" spc="-5" dirty="0">
                <a:solidFill>
                  <a:srgbClr val="2E636A"/>
                </a:solidFill>
                <a:latin typeface="Simplon BP"/>
                <a:cs typeface="Simplon BP"/>
              </a:rPr>
              <a:t>différenciation  </a:t>
            </a:r>
            <a:r>
              <a:rPr sz="1800" dirty="0">
                <a:solidFill>
                  <a:srgbClr val="2E636A"/>
                </a:solidFill>
                <a:latin typeface="Simplon BP"/>
                <a:cs typeface="Simplon BP"/>
              </a:rPr>
              <a:t>pédagogique</a:t>
            </a:r>
            <a:endParaRPr sz="1800">
              <a:latin typeface="Simplon BP"/>
              <a:cs typeface="Simplon BP"/>
            </a:endParaRPr>
          </a:p>
          <a:p>
            <a:pPr>
              <a:lnSpc>
                <a:spcPct val="100000"/>
              </a:lnSpc>
              <a:spcBef>
                <a:spcPts val="50"/>
              </a:spcBef>
            </a:pPr>
            <a:endParaRPr sz="1850">
              <a:latin typeface="Simplon BP"/>
              <a:cs typeface="Simplon BP"/>
            </a:endParaRPr>
          </a:p>
          <a:p>
            <a:pPr marL="12700">
              <a:lnSpc>
                <a:spcPct val="100000"/>
              </a:lnSpc>
            </a:pPr>
            <a:r>
              <a:rPr sz="1300" b="1" spc="-5" dirty="0">
                <a:solidFill>
                  <a:srgbClr val="2E636A"/>
                </a:solidFill>
                <a:latin typeface="Simplon BP"/>
                <a:cs typeface="Simplon BP"/>
              </a:rPr>
              <a:t>OBJECTIFS</a:t>
            </a:r>
            <a:endParaRPr sz="1300">
              <a:latin typeface="Simplon BP"/>
              <a:cs typeface="Simplon BP"/>
            </a:endParaRPr>
          </a:p>
          <a:p>
            <a:pPr marL="137795" indent="-125730">
              <a:lnSpc>
                <a:spcPct val="100000"/>
              </a:lnSpc>
              <a:spcBef>
                <a:spcPts val="340"/>
              </a:spcBef>
              <a:buSzPct val="72222"/>
              <a:buFont typeface="Simplon BP"/>
              <a:buChar char="–"/>
              <a:tabLst>
                <a:tab pos="138430" algn="l"/>
              </a:tabLst>
            </a:pPr>
            <a:r>
              <a:rPr sz="1800" dirty="0">
                <a:solidFill>
                  <a:srgbClr val="2E636A"/>
                </a:solidFill>
                <a:latin typeface="Simplon BP"/>
                <a:cs typeface="Simplon BP"/>
              </a:rPr>
              <a:t>Optimiser </a:t>
            </a:r>
            <a:r>
              <a:rPr sz="1800" spc="-10" dirty="0">
                <a:solidFill>
                  <a:srgbClr val="2E636A"/>
                </a:solidFill>
                <a:latin typeface="Simplon BP"/>
                <a:cs typeface="Simplon BP"/>
              </a:rPr>
              <a:t>l’enseignement </a:t>
            </a:r>
            <a:r>
              <a:rPr sz="1800" dirty="0">
                <a:solidFill>
                  <a:srgbClr val="2E636A"/>
                </a:solidFill>
                <a:latin typeface="Simplon BP"/>
                <a:cs typeface="Simplon BP"/>
              </a:rPr>
              <a:t>distant </a:t>
            </a:r>
            <a:r>
              <a:rPr sz="1800" spc="-5" dirty="0">
                <a:solidFill>
                  <a:srgbClr val="2E636A"/>
                </a:solidFill>
                <a:latin typeface="Simplon BP"/>
                <a:cs typeface="Simplon BP"/>
              </a:rPr>
              <a:t>grâce </a:t>
            </a:r>
            <a:r>
              <a:rPr sz="1800" dirty="0">
                <a:solidFill>
                  <a:srgbClr val="2E636A"/>
                </a:solidFill>
                <a:latin typeface="Simplon BP"/>
                <a:cs typeface="Simplon BP"/>
              </a:rPr>
              <a:t>à la « </a:t>
            </a:r>
            <a:r>
              <a:rPr sz="1800" spc="-5" dirty="0">
                <a:solidFill>
                  <a:srgbClr val="2E636A"/>
                </a:solidFill>
                <a:latin typeface="Simplon BP"/>
                <a:cs typeface="Simplon BP"/>
              </a:rPr>
              <a:t>classe inversée </a:t>
            </a:r>
            <a:r>
              <a:rPr sz="1800" dirty="0">
                <a:solidFill>
                  <a:srgbClr val="2E636A"/>
                </a:solidFill>
                <a:latin typeface="Simplon BP"/>
                <a:cs typeface="Simplon BP"/>
              </a:rPr>
              <a:t>» et à la « </a:t>
            </a:r>
            <a:r>
              <a:rPr sz="1800" spc="-5" dirty="0">
                <a:solidFill>
                  <a:srgbClr val="2E636A"/>
                </a:solidFill>
                <a:latin typeface="Simplon BP"/>
                <a:cs typeface="Simplon BP"/>
              </a:rPr>
              <a:t>classe </a:t>
            </a:r>
            <a:r>
              <a:rPr sz="1800" dirty="0">
                <a:solidFill>
                  <a:srgbClr val="2E636A"/>
                </a:solidFill>
                <a:latin typeface="Simplon BP"/>
                <a:cs typeface="Simplon BP"/>
              </a:rPr>
              <a:t>mutuelle</a:t>
            </a:r>
            <a:r>
              <a:rPr sz="1800" spc="15" dirty="0">
                <a:solidFill>
                  <a:srgbClr val="2E636A"/>
                </a:solidFill>
                <a:latin typeface="Simplon BP"/>
                <a:cs typeface="Simplon BP"/>
              </a:rPr>
              <a:t> </a:t>
            </a:r>
            <a:r>
              <a:rPr sz="1800" dirty="0">
                <a:solidFill>
                  <a:srgbClr val="2E636A"/>
                </a:solidFill>
                <a:latin typeface="Simplon BP"/>
                <a:cs typeface="Simplon BP"/>
              </a:rPr>
              <a:t>»</a:t>
            </a:r>
            <a:endParaRPr sz="1800">
              <a:latin typeface="Simplon BP"/>
              <a:cs typeface="Simplon BP"/>
            </a:endParaRPr>
          </a:p>
          <a:p>
            <a:pPr marL="143510" marR="444500" indent="-131445">
              <a:lnSpc>
                <a:spcPct val="111100"/>
              </a:lnSpc>
              <a:buSzPct val="72222"/>
              <a:buFont typeface="Simplon BP"/>
              <a:buChar char="–"/>
              <a:tabLst>
                <a:tab pos="138430" algn="l"/>
              </a:tabLst>
            </a:pPr>
            <a:r>
              <a:rPr sz="1800" spc="-5" dirty="0">
                <a:solidFill>
                  <a:srgbClr val="2E636A"/>
                </a:solidFill>
                <a:latin typeface="Simplon BP"/>
                <a:cs typeface="Simplon BP"/>
              </a:rPr>
              <a:t>Développer </a:t>
            </a:r>
            <a:r>
              <a:rPr sz="1800" dirty="0">
                <a:solidFill>
                  <a:srgbClr val="2E636A"/>
                </a:solidFill>
                <a:latin typeface="Simplon BP"/>
                <a:cs typeface="Simplon BP"/>
              </a:rPr>
              <a:t>la </a:t>
            </a:r>
            <a:r>
              <a:rPr sz="1800" spc="-5" dirty="0">
                <a:solidFill>
                  <a:srgbClr val="2E636A"/>
                </a:solidFill>
                <a:latin typeface="Simplon BP"/>
                <a:cs typeface="Simplon BP"/>
              </a:rPr>
              <a:t>coopération </a:t>
            </a:r>
            <a:r>
              <a:rPr sz="1800" dirty="0">
                <a:solidFill>
                  <a:srgbClr val="2E636A"/>
                </a:solidFill>
                <a:latin typeface="Simplon BP"/>
                <a:cs typeface="Simplon BP"/>
              </a:rPr>
              <a:t>et le </a:t>
            </a:r>
            <a:r>
              <a:rPr sz="1800" spc="-5" dirty="0">
                <a:solidFill>
                  <a:srgbClr val="2E636A"/>
                </a:solidFill>
                <a:latin typeface="Simplon BP"/>
                <a:cs typeface="Simplon BP"/>
              </a:rPr>
              <a:t>tutorat, </a:t>
            </a:r>
            <a:r>
              <a:rPr sz="1800" spc="-15" dirty="0">
                <a:solidFill>
                  <a:srgbClr val="2E636A"/>
                </a:solidFill>
                <a:latin typeface="Simplon BP"/>
                <a:cs typeface="Simplon BP"/>
              </a:rPr>
              <a:t>l’entraide </a:t>
            </a:r>
            <a:r>
              <a:rPr sz="1800" dirty="0">
                <a:solidFill>
                  <a:srgbClr val="2E636A"/>
                </a:solidFill>
                <a:latin typeface="Simplon BP"/>
                <a:cs typeface="Simplon BP"/>
              </a:rPr>
              <a:t>et la </a:t>
            </a:r>
            <a:r>
              <a:rPr sz="1800" spc="-5" dirty="0">
                <a:solidFill>
                  <a:srgbClr val="2E636A"/>
                </a:solidFill>
                <a:latin typeface="Simplon BP"/>
                <a:cs typeface="Simplon BP"/>
              </a:rPr>
              <a:t>validation </a:t>
            </a:r>
            <a:r>
              <a:rPr sz="1800" dirty="0">
                <a:solidFill>
                  <a:srgbClr val="2E636A"/>
                </a:solidFill>
                <a:latin typeface="Simplon BP"/>
                <a:cs typeface="Simplon BP"/>
              </a:rPr>
              <a:t>par les pairs à </a:t>
            </a:r>
            <a:r>
              <a:rPr sz="1800" spc="-20" dirty="0">
                <a:solidFill>
                  <a:srgbClr val="2E636A"/>
                </a:solidFill>
                <a:latin typeface="Simplon BP"/>
                <a:cs typeface="Simplon BP"/>
              </a:rPr>
              <a:t>l’aide  </a:t>
            </a:r>
            <a:r>
              <a:rPr sz="1800" dirty="0">
                <a:solidFill>
                  <a:srgbClr val="2E636A"/>
                </a:solidFill>
                <a:latin typeface="Simplon BP"/>
                <a:cs typeface="Simplon BP"/>
              </a:rPr>
              <a:t>du</a:t>
            </a:r>
            <a:r>
              <a:rPr sz="1800" spc="-5" dirty="0">
                <a:solidFill>
                  <a:srgbClr val="2E636A"/>
                </a:solidFill>
                <a:latin typeface="Simplon BP"/>
                <a:cs typeface="Simplon BP"/>
              </a:rPr>
              <a:t> </a:t>
            </a:r>
            <a:r>
              <a:rPr sz="1800" dirty="0">
                <a:solidFill>
                  <a:srgbClr val="2E636A"/>
                </a:solidFill>
                <a:latin typeface="Simplon BP"/>
                <a:cs typeface="Simplon BP"/>
              </a:rPr>
              <a:t>numérique</a:t>
            </a:r>
            <a:endParaRPr sz="1800">
              <a:latin typeface="Simplon BP"/>
              <a:cs typeface="Simplon BP"/>
            </a:endParaRPr>
          </a:p>
          <a:p>
            <a:pPr marL="137795" indent="-125730">
              <a:lnSpc>
                <a:spcPct val="100000"/>
              </a:lnSpc>
              <a:spcBef>
                <a:spcPts val="240"/>
              </a:spcBef>
              <a:buSzPct val="72222"/>
              <a:buFont typeface="Simplon BP"/>
              <a:buChar char="–"/>
              <a:tabLst>
                <a:tab pos="138430" algn="l"/>
              </a:tabLst>
            </a:pPr>
            <a:r>
              <a:rPr sz="1800" spc="-10" dirty="0">
                <a:solidFill>
                  <a:srgbClr val="2E636A"/>
                </a:solidFill>
                <a:latin typeface="Simplon BP"/>
                <a:cs typeface="Simplon BP"/>
              </a:rPr>
              <a:t>Réinventer </a:t>
            </a:r>
            <a:r>
              <a:rPr sz="1800" spc="-15" dirty="0">
                <a:solidFill>
                  <a:srgbClr val="2E636A"/>
                </a:solidFill>
                <a:latin typeface="Simplon BP"/>
                <a:cs typeface="Simplon BP"/>
              </a:rPr>
              <a:t>l’espace </a:t>
            </a:r>
            <a:r>
              <a:rPr sz="1800" spc="-10" dirty="0">
                <a:solidFill>
                  <a:srgbClr val="2E636A"/>
                </a:solidFill>
                <a:latin typeface="Simplon BP"/>
                <a:cs typeface="Simplon BP"/>
              </a:rPr>
              <a:t>classe, </a:t>
            </a:r>
            <a:r>
              <a:rPr sz="1800" spc="-5" dirty="0">
                <a:solidFill>
                  <a:srgbClr val="2E636A"/>
                </a:solidFill>
                <a:latin typeface="Simplon BP"/>
                <a:cs typeface="Simplon BP"/>
              </a:rPr>
              <a:t>gérer </a:t>
            </a:r>
            <a:r>
              <a:rPr sz="1800" dirty="0">
                <a:solidFill>
                  <a:srgbClr val="2E636A"/>
                </a:solidFill>
                <a:latin typeface="Simplon BP"/>
                <a:cs typeface="Simplon BP"/>
              </a:rPr>
              <a:t>des </a:t>
            </a:r>
            <a:r>
              <a:rPr sz="1800" spc="-5" dirty="0">
                <a:solidFill>
                  <a:srgbClr val="2E636A"/>
                </a:solidFill>
                <a:latin typeface="Simplon BP"/>
                <a:cs typeface="Simplon BP"/>
              </a:rPr>
              <a:t>groupes </a:t>
            </a:r>
            <a:r>
              <a:rPr sz="1800" dirty="0">
                <a:solidFill>
                  <a:srgbClr val="2E636A"/>
                </a:solidFill>
                <a:latin typeface="Simplon BP"/>
                <a:cs typeface="Simplon BP"/>
              </a:rPr>
              <a:t>– en </a:t>
            </a:r>
            <a:r>
              <a:rPr sz="1800" spc="-5" dirty="0">
                <a:solidFill>
                  <a:srgbClr val="2E636A"/>
                </a:solidFill>
                <a:latin typeface="Simplon BP"/>
                <a:cs typeface="Simplon BP"/>
              </a:rPr>
              <a:t>présentiel </a:t>
            </a:r>
            <a:r>
              <a:rPr sz="1800" dirty="0">
                <a:solidFill>
                  <a:srgbClr val="2E636A"/>
                </a:solidFill>
                <a:latin typeface="Simplon BP"/>
                <a:cs typeface="Simplon BP"/>
              </a:rPr>
              <a:t>et</a:t>
            </a:r>
            <a:r>
              <a:rPr sz="1800" spc="65" dirty="0">
                <a:solidFill>
                  <a:srgbClr val="2E636A"/>
                </a:solidFill>
                <a:latin typeface="Simplon BP"/>
                <a:cs typeface="Simplon BP"/>
              </a:rPr>
              <a:t> </a:t>
            </a:r>
            <a:r>
              <a:rPr sz="1800" dirty="0">
                <a:solidFill>
                  <a:srgbClr val="2E636A"/>
                </a:solidFill>
                <a:latin typeface="Simplon BP"/>
                <a:cs typeface="Simplon BP"/>
              </a:rPr>
              <a:t>distanciel</a:t>
            </a:r>
            <a:endParaRPr sz="1800">
              <a:latin typeface="Simplon BP"/>
              <a:cs typeface="Simplon BP"/>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15</a:t>
            </a:fld>
            <a:endParaRPr sz="1200">
              <a:latin typeface="Simplon CNDP"/>
              <a:cs typeface="Simplon CND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452199" y="20757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3" name="object 3"/>
          <p:cNvSpPr/>
          <p:nvPr/>
        </p:nvSpPr>
        <p:spPr>
          <a:xfrm>
            <a:off x="2452199" y="29193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4" name="object 4"/>
          <p:cNvSpPr/>
          <p:nvPr/>
        </p:nvSpPr>
        <p:spPr>
          <a:xfrm>
            <a:off x="2452199" y="3762924"/>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5" name="object 5"/>
          <p:cNvSpPr/>
          <p:nvPr/>
        </p:nvSpPr>
        <p:spPr>
          <a:xfrm>
            <a:off x="2452199" y="4606525"/>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6" name="object 6"/>
          <p:cNvSpPr/>
          <p:nvPr/>
        </p:nvSpPr>
        <p:spPr>
          <a:xfrm>
            <a:off x="2452199" y="5450123"/>
            <a:ext cx="381000" cy="0"/>
          </a:xfrm>
          <a:custGeom>
            <a:avLst/>
            <a:gdLst/>
            <a:ahLst/>
            <a:cxnLst/>
            <a:rect l="l" t="t" r="r" b="b"/>
            <a:pathLst>
              <a:path w="381000">
                <a:moveTo>
                  <a:pt x="0" y="0"/>
                </a:moveTo>
                <a:lnTo>
                  <a:pt x="381000" y="0"/>
                </a:lnTo>
              </a:path>
            </a:pathLst>
          </a:custGeom>
          <a:ln w="25400">
            <a:solidFill>
              <a:srgbClr val="EC6608"/>
            </a:solidFill>
          </a:ln>
        </p:spPr>
        <p:txBody>
          <a:bodyPr wrap="square" lIns="0" tIns="0" rIns="0" bIns="0" rtlCol="0"/>
          <a:lstStyle/>
          <a:p>
            <a:endParaRPr/>
          </a:p>
        </p:txBody>
      </p:sp>
      <p:sp>
        <p:nvSpPr>
          <p:cNvPr id="7" name="object 7"/>
          <p:cNvSpPr txBox="1"/>
          <p:nvPr/>
        </p:nvSpPr>
        <p:spPr>
          <a:xfrm>
            <a:off x="2439499" y="486025"/>
            <a:ext cx="873125" cy="223520"/>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2E636A"/>
                </a:solidFill>
                <a:latin typeface="Simplon BP"/>
                <a:cs typeface="Simplon BP"/>
              </a:rPr>
              <a:t>DESCRIPTIF</a:t>
            </a:r>
            <a:endParaRPr sz="1300">
              <a:latin typeface="Simplon BP"/>
              <a:cs typeface="Simplon BP"/>
            </a:endParaRPr>
          </a:p>
        </p:txBody>
      </p:sp>
      <p:sp>
        <p:nvSpPr>
          <p:cNvPr id="8" name="object 8"/>
          <p:cNvSpPr txBox="1">
            <a:spLocks noGrp="1"/>
          </p:cNvSpPr>
          <p:nvPr>
            <p:ph type="title"/>
          </p:nvPr>
        </p:nvSpPr>
        <p:spPr>
          <a:xfrm>
            <a:off x="2439499" y="696845"/>
            <a:ext cx="8961755" cy="1244600"/>
          </a:xfrm>
          <a:prstGeom prst="rect">
            <a:avLst/>
          </a:prstGeom>
        </p:spPr>
        <p:txBody>
          <a:bodyPr vert="horz" wrap="square" lIns="0" tIns="12700" rIns="0" bIns="0" rtlCol="0">
            <a:spAutoFit/>
          </a:bodyPr>
          <a:lstStyle/>
          <a:p>
            <a:pPr marL="12700" marR="5080" algn="just">
              <a:lnSpc>
                <a:spcPct val="111100"/>
              </a:lnSpc>
              <a:spcBef>
                <a:spcPts val="100"/>
              </a:spcBef>
            </a:pPr>
            <a:r>
              <a:rPr sz="1800" spc="-5" dirty="0">
                <a:solidFill>
                  <a:srgbClr val="2E636A"/>
                </a:solidFill>
              </a:rPr>
              <a:t>Découvrez </a:t>
            </a:r>
            <a:r>
              <a:rPr sz="1800" dirty="0">
                <a:solidFill>
                  <a:srgbClr val="2E636A"/>
                </a:solidFill>
              </a:rPr>
              <a:t>comment </a:t>
            </a:r>
            <a:r>
              <a:rPr sz="1800" spc="-5" dirty="0">
                <a:solidFill>
                  <a:srgbClr val="2E636A"/>
                </a:solidFill>
              </a:rPr>
              <a:t>mettre </a:t>
            </a:r>
            <a:r>
              <a:rPr sz="1800" dirty="0">
                <a:solidFill>
                  <a:srgbClr val="2E636A"/>
                </a:solidFill>
              </a:rPr>
              <a:t>en </a:t>
            </a:r>
            <a:r>
              <a:rPr sz="1800" spc="-5" dirty="0">
                <a:solidFill>
                  <a:srgbClr val="2E636A"/>
                </a:solidFill>
              </a:rPr>
              <a:t>œuvre </a:t>
            </a:r>
            <a:r>
              <a:rPr sz="1800" dirty="0">
                <a:solidFill>
                  <a:srgbClr val="2E636A"/>
                </a:solidFill>
              </a:rPr>
              <a:t>un enseignement distant </a:t>
            </a:r>
            <a:r>
              <a:rPr sz="1800" spc="-20" dirty="0">
                <a:solidFill>
                  <a:srgbClr val="2E636A"/>
                </a:solidFill>
              </a:rPr>
              <a:t>et/ou </a:t>
            </a:r>
            <a:r>
              <a:rPr sz="1800" spc="-5" dirty="0">
                <a:solidFill>
                  <a:srgbClr val="2E636A"/>
                </a:solidFill>
              </a:rPr>
              <a:t>présentiel </a:t>
            </a:r>
            <a:r>
              <a:rPr sz="1800" dirty="0">
                <a:solidFill>
                  <a:srgbClr val="2E636A"/>
                </a:solidFill>
              </a:rPr>
              <a:t>qui permet  de </a:t>
            </a:r>
            <a:r>
              <a:rPr sz="1800" spc="-20" dirty="0">
                <a:solidFill>
                  <a:srgbClr val="2E636A"/>
                </a:solidFill>
              </a:rPr>
              <a:t>s’adapter </a:t>
            </a:r>
            <a:r>
              <a:rPr sz="1800" dirty="0">
                <a:solidFill>
                  <a:srgbClr val="2E636A"/>
                </a:solidFill>
              </a:rPr>
              <a:t>aux besoins des </a:t>
            </a:r>
            <a:r>
              <a:rPr sz="1800" spc="-5" dirty="0">
                <a:solidFill>
                  <a:srgbClr val="2E636A"/>
                </a:solidFill>
              </a:rPr>
              <a:t>élèves </a:t>
            </a:r>
            <a:r>
              <a:rPr sz="1800" dirty="0">
                <a:solidFill>
                  <a:srgbClr val="2E636A"/>
                </a:solidFill>
              </a:rPr>
              <a:t>et comment le numérique permet </a:t>
            </a:r>
            <a:r>
              <a:rPr sz="1800" spc="-10" dirty="0">
                <a:solidFill>
                  <a:srgbClr val="2E636A"/>
                </a:solidFill>
              </a:rPr>
              <a:t>d’articuler</a:t>
            </a:r>
            <a:r>
              <a:rPr sz="1800" spc="-50" dirty="0">
                <a:solidFill>
                  <a:srgbClr val="2E636A"/>
                </a:solidFill>
              </a:rPr>
              <a:t> </a:t>
            </a:r>
            <a:r>
              <a:rPr sz="1800" dirty="0">
                <a:solidFill>
                  <a:srgbClr val="2E636A"/>
                </a:solidFill>
              </a:rPr>
              <a:t>pédagogie  </a:t>
            </a:r>
            <a:r>
              <a:rPr sz="1800" spc="-5" dirty="0">
                <a:solidFill>
                  <a:srgbClr val="2E636A"/>
                </a:solidFill>
              </a:rPr>
              <a:t>inversée, classe </a:t>
            </a:r>
            <a:r>
              <a:rPr sz="1800" dirty="0">
                <a:solidFill>
                  <a:srgbClr val="2E636A"/>
                </a:solidFill>
              </a:rPr>
              <a:t>mutuelle et </a:t>
            </a:r>
            <a:r>
              <a:rPr sz="1800" spc="-5" dirty="0">
                <a:solidFill>
                  <a:srgbClr val="2E636A"/>
                </a:solidFill>
              </a:rPr>
              <a:t>développement </a:t>
            </a:r>
            <a:r>
              <a:rPr sz="1800" dirty="0">
                <a:solidFill>
                  <a:srgbClr val="2E636A"/>
                </a:solidFill>
              </a:rPr>
              <a:t>de la </a:t>
            </a:r>
            <a:r>
              <a:rPr sz="1800" spc="-5" dirty="0">
                <a:solidFill>
                  <a:srgbClr val="2E636A"/>
                </a:solidFill>
              </a:rPr>
              <a:t>coopération. </a:t>
            </a:r>
            <a:r>
              <a:rPr sz="1800" dirty="0">
                <a:solidFill>
                  <a:srgbClr val="2E636A"/>
                </a:solidFill>
              </a:rPr>
              <a:t>Des outils</a:t>
            </a:r>
            <a:r>
              <a:rPr sz="1800" spc="25" dirty="0">
                <a:solidFill>
                  <a:srgbClr val="2E636A"/>
                </a:solidFill>
              </a:rPr>
              <a:t> </a:t>
            </a:r>
            <a:r>
              <a:rPr sz="1800" dirty="0">
                <a:solidFill>
                  <a:srgbClr val="2E636A"/>
                </a:solidFill>
              </a:rPr>
              <a:t>numériques</a:t>
            </a:r>
            <a:endParaRPr sz="1800"/>
          </a:p>
          <a:p>
            <a:pPr marL="12700" algn="just">
              <a:lnSpc>
                <a:spcPct val="100000"/>
              </a:lnSpc>
              <a:spcBef>
                <a:spcPts val="240"/>
              </a:spcBef>
            </a:pPr>
            <a:r>
              <a:rPr sz="1800" dirty="0">
                <a:solidFill>
                  <a:srgbClr val="2E636A"/>
                </a:solidFill>
              </a:rPr>
              <a:t>et des méthodes de gestion de </a:t>
            </a:r>
            <a:r>
              <a:rPr sz="1800" spc="-5" dirty="0">
                <a:solidFill>
                  <a:srgbClr val="2E636A"/>
                </a:solidFill>
              </a:rPr>
              <a:t>classe seront </a:t>
            </a:r>
            <a:r>
              <a:rPr sz="1800" dirty="0">
                <a:solidFill>
                  <a:srgbClr val="2E636A"/>
                </a:solidFill>
              </a:rPr>
              <a:t>présentés.</a:t>
            </a:r>
            <a:endParaRPr sz="1800"/>
          </a:p>
        </p:txBody>
      </p:sp>
      <p:sp>
        <p:nvSpPr>
          <p:cNvPr id="9" name="object 9"/>
          <p:cNvSpPr txBox="1"/>
          <p:nvPr/>
        </p:nvSpPr>
        <p:spPr>
          <a:xfrm>
            <a:off x="2439499" y="2212839"/>
            <a:ext cx="8494395" cy="3896360"/>
          </a:xfrm>
          <a:prstGeom prst="rect">
            <a:avLst/>
          </a:prstGeom>
        </p:spPr>
        <p:txBody>
          <a:bodyPr vert="horz" wrap="square" lIns="0" tIns="43815" rIns="0" bIns="0" rtlCol="0">
            <a:spAutoFit/>
          </a:bodyPr>
          <a:lstStyle/>
          <a:p>
            <a:pPr marL="12700">
              <a:lnSpc>
                <a:spcPct val="100000"/>
              </a:lnSpc>
              <a:spcBef>
                <a:spcPts val="345"/>
              </a:spcBef>
            </a:pPr>
            <a:r>
              <a:rPr sz="1300" b="1" spc="-15" dirty="0">
                <a:solidFill>
                  <a:srgbClr val="2E636A"/>
                </a:solidFill>
                <a:latin typeface="Simplon BP"/>
                <a:cs typeface="Simplon BP"/>
              </a:rPr>
              <a:t>DATES</a:t>
            </a:r>
            <a:endParaRPr sz="1300">
              <a:latin typeface="Simplon BP"/>
              <a:cs typeface="Simplon BP"/>
            </a:endParaRPr>
          </a:p>
          <a:p>
            <a:pPr marL="12700">
              <a:lnSpc>
                <a:spcPct val="100000"/>
              </a:lnSpc>
              <a:spcBef>
                <a:spcPts val="340"/>
              </a:spcBef>
            </a:pPr>
            <a:r>
              <a:rPr sz="1800" dirty="0">
                <a:solidFill>
                  <a:srgbClr val="2E636A"/>
                </a:solidFill>
                <a:latin typeface="Simplon BP"/>
                <a:cs typeface="Simplon BP"/>
              </a:rPr>
              <a:t>Jeudi 14 mai à 9h30 et </a:t>
            </a:r>
            <a:r>
              <a:rPr sz="1800" spc="-5" dirty="0">
                <a:solidFill>
                  <a:srgbClr val="2E636A"/>
                </a:solidFill>
                <a:latin typeface="Simplon BP"/>
                <a:cs typeface="Simplon BP"/>
              </a:rPr>
              <a:t>mercredi </a:t>
            </a:r>
            <a:r>
              <a:rPr sz="1800" dirty="0">
                <a:solidFill>
                  <a:srgbClr val="2E636A"/>
                </a:solidFill>
                <a:latin typeface="Simplon BP"/>
                <a:cs typeface="Simplon BP"/>
              </a:rPr>
              <a:t>20 mai à</a:t>
            </a:r>
            <a:r>
              <a:rPr sz="1800" spc="-5" dirty="0">
                <a:solidFill>
                  <a:srgbClr val="2E636A"/>
                </a:solidFill>
                <a:latin typeface="Simplon BP"/>
                <a:cs typeface="Simplon BP"/>
              </a:rPr>
              <a:t> </a:t>
            </a:r>
            <a:r>
              <a:rPr sz="1800" dirty="0">
                <a:solidFill>
                  <a:srgbClr val="2E636A"/>
                </a:solidFill>
                <a:latin typeface="Simplon BP"/>
                <a:cs typeface="Simplon BP"/>
              </a:rPr>
              <a:t>9h30</a:t>
            </a:r>
            <a:endParaRPr sz="1800">
              <a:latin typeface="Simplon BP"/>
              <a:cs typeface="Simplon BP"/>
            </a:endParaRPr>
          </a:p>
          <a:p>
            <a:pPr>
              <a:lnSpc>
                <a:spcPct val="100000"/>
              </a:lnSpc>
              <a:spcBef>
                <a:spcPts val="40"/>
              </a:spcBef>
            </a:pPr>
            <a:endParaRPr sz="2200">
              <a:latin typeface="Simplon BP"/>
              <a:cs typeface="Simplon BP"/>
            </a:endParaRPr>
          </a:p>
          <a:p>
            <a:pPr marL="12700">
              <a:lnSpc>
                <a:spcPct val="100000"/>
              </a:lnSpc>
              <a:spcBef>
                <a:spcPts val="5"/>
              </a:spcBef>
            </a:pPr>
            <a:r>
              <a:rPr sz="1300" b="1" dirty="0">
                <a:solidFill>
                  <a:srgbClr val="2E636A"/>
                </a:solidFill>
                <a:latin typeface="Simplon BP"/>
                <a:cs typeface="Simplon BP"/>
              </a:rPr>
              <a:t>PUBLIC</a:t>
            </a:r>
            <a:r>
              <a:rPr sz="1300" b="1" spc="-5" dirty="0">
                <a:solidFill>
                  <a:srgbClr val="2E636A"/>
                </a:solidFill>
                <a:latin typeface="Simplon BP"/>
                <a:cs typeface="Simplon BP"/>
              </a:rPr>
              <a:t> </a:t>
            </a:r>
            <a:r>
              <a:rPr sz="1300" b="1" dirty="0">
                <a:solidFill>
                  <a:srgbClr val="2E636A"/>
                </a:solidFill>
                <a:latin typeface="Simplon BP"/>
                <a:cs typeface="Simplon BP"/>
              </a:rPr>
              <a:t>CIBLE</a:t>
            </a:r>
            <a:endParaRPr sz="1300">
              <a:latin typeface="Simplon BP"/>
              <a:cs typeface="Simplon BP"/>
            </a:endParaRPr>
          </a:p>
          <a:p>
            <a:pPr marL="12700">
              <a:lnSpc>
                <a:spcPct val="100000"/>
              </a:lnSpc>
              <a:spcBef>
                <a:spcPts val="340"/>
              </a:spcBef>
            </a:pPr>
            <a:r>
              <a:rPr sz="1800" dirty="0">
                <a:solidFill>
                  <a:srgbClr val="2E636A"/>
                </a:solidFill>
                <a:latin typeface="Simplon BP"/>
                <a:cs typeface="Simplon BP"/>
              </a:rPr>
              <a:t>Enseignants de collège et</a:t>
            </a:r>
            <a:r>
              <a:rPr sz="1800" spc="-5" dirty="0">
                <a:solidFill>
                  <a:srgbClr val="2E636A"/>
                </a:solidFill>
                <a:latin typeface="Simplon BP"/>
                <a:cs typeface="Simplon BP"/>
              </a:rPr>
              <a:t> lycée</a:t>
            </a:r>
            <a:endParaRPr sz="1800">
              <a:latin typeface="Simplon BP"/>
              <a:cs typeface="Simplon BP"/>
            </a:endParaRPr>
          </a:p>
          <a:p>
            <a:pPr>
              <a:lnSpc>
                <a:spcPct val="100000"/>
              </a:lnSpc>
              <a:spcBef>
                <a:spcPts val="40"/>
              </a:spcBef>
            </a:pPr>
            <a:endParaRPr sz="2200">
              <a:latin typeface="Simplon BP"/>
              <a:cs typeface="Simplon BP"/>
            </a:endParaRPr>
          </a:p>
          <a:p>
            <a:pPr marL="12700">
              <a:lnSpc>
                <a:spcPct val="100000"/>
              </a:lnSpc>
            </a:pPr>
            <a:r>
              <a:rPr sz="1300" b="1" spc="-5" dirty="0">
                <a:solidFill>
                  <a:srgbClr val="2E636A"/>
                </a:solidFill>
                <a:latin typeface="Simplon BP"/>
                <a:cs typeface="Simplon BP"/>
              </a:rPr>
              <a:t>MODALITÉ</a:t>
            </a:r>
            <a:endParaRPr sz="1300">
              <a:latin typeface="Simplon BP"/>
              <a:cs typeface="Simplon BP"/>
            </a:endParaRPr>
          </a:p>
          <a:p>
            <a:pPr marL="12700">
              <a:lnSpc>
                <a:spcPct val="100000"/>
              </a:lnSpc>
              <a:spcBef>
                <a:spcPts val="340"/>
              </a:spcBef>
            </a:pPr>
            <a:r>
              <a:rPr sz="1800" spc="-5" dirty="0">
                <a:solidFill>
                  <a:srgbClr val="2E636A"/>
                </a:solidFill>
                <a:latin typeface="Simplon BP"/>
                <a:cs typeface="Simplon BP"/>
              </a:rPr>
              <a:t>Classe </a:t>
            </a:r>
            <a:r>
              <a:rPr sz="1800" dirty="0">
                <a:solidFill>
                  <a:srgbClr val="2E636A"/>
                </a:solidFill>
                <a:latin typeface="Simplon BP"/>
                <a:cs typeface="Simplon BP"/>
              </a:rPr>
              <a:t>virtuelle VIA de 30 minutes</a:t>
            </a:r>
            <a:endParaRPr sz="1800">
              <a:latin typeface="Simplon BP"/>
              <a:cs typeface="Simplon BP"/>
            </a:endParaRPr>
          </a:p>
          <a:p>
            <a:pPr>
              <a:lnSpc>
                <a:spcPct val="100000"/>
              </a:lnSpc>
              <a:spcBef>
                <a:spcPts val="45"/>
              </a:spcBef>
            </a:pPr>
            <a:endParaRPr sz="2200">
              <a:latin typeface="Simplon BP"/>
              <a:cs typeface="Simplon BP"/>
            </a:endParaRPr>
          </a:p>
          <a:p>
            <a:pPr marL="12700">
              <a:lnSpc>
                <a:spcPct val="100000"/>
              </a:lnSpc>
            </a:pPr>
            <a:r>
              <a:rPr sz="1300" b="1" dirty="0">
                <a:solidFill>
                  <a:srgbClr val="2E636A"/>
                </a:solidFill>
                <a:latin typeface="Simplon BP"/>
                <a:cs typeface="Simplon BP"/>
              </a:rPr>
              <a:t>INTERVENANTE</a:t>
            </a:r>
            <a:endParaRPr sz="1300">
              <a:latin typeface="Simplon BP"/>
              <a:cs typeface="Simplon BP"/>
            </a:endParaRPr>
          </a:p>
          <a:p>
            <a:pPr marL="12700">
              <a:lnSpc>
                <a:spcPct val="100000"/>
              </a:lnSpc>
              <a:spcBef>
                <a:spcPts val="340"/>
              </a:spcBef>
            </a:pPr>
            <a:r>
              <a:rPr sz="1800" spc="-15" dirty="0">
                <a:solidFill>
                  <a:srgbClr val="2E636A"/>
                </a:solidFill>
                <a:latin typeface="Simplon BP"/>
                <a:cs typeface="Simplon BP"/>
              </a:rPr>
              <a:t>Véronique </a:t>
            </a:r>
            <a:r>
              <a:rPr sz="1800" spc="-10" dirty="0">
                <a:solidFill>
                  <a:srgbClr val="2E636A"/>
                </a:solidFill>
                <a:latin typeface="Simplon BP"/>
                <a:cs typeface="Simplon BP"/>
              </a:rPr>
              <a:t>WIATR, </a:t>
            </a:r>
            <a:r>
              <a:rPr sz="1800" spc="-5" dirty="0">
                <a:solidFill>
                  <a:srgbClr val="2E636A"/>
                </a:solidFill>
                <a:latin typeface="Simplon BP"/>
                <a:cs typeface="Simplon BP"/>
              </a:rPr>
              <a:t>professeure </a:t>
            </a:r>
            <a:r>
              <a:rPr sz="1800" dirty="0">
                <a:solidFill>
                  <a:srgbClr val="2E636A"/>
                </a:solidFill>
                <a:latin typeface="Simplon BP"/>
                <a:cs typeface="Simplon BP"/>
              </a:rPr>
              <a:t>de mathématiques et </a:t>
            </a:r>
            <a:r>
              <a:rPr sz="1800" spc="-50" dirty="0">
                <a:solidFill>
                  <a:srgbClr val="2E636A"/>
                </a:solidFill>
                <a:latin typeface="Simplon BP"/>
                <a:cs typeface="Simplon BP"/>
              </a:rPr>
              <a:t>SNT, </a:t>
            </a:r>
            <a:r>
              <a:rPr sz="1800" dirty="0">
                <a:solidFill>
                  <a:srgbClr val="2E636A"/>
                </a:solidFill>
                <a:latin typeface="Simplon BP"/>
                <a:cs typeface="Simplon BP"/>
              </a:rPr>
              <a:t>ancienne </a:t>
            </a:r>
            <a:r>
              <a:rPr sz="1800" spc="-5" dirty="0">
                <a:solidFill>
                  <a:srgbClr val="2E636A"/>
                </a:solidFill>
                <a:latin typeface="Simplon BP"/>
                <a:cs typeface="Simplon BP"/>
              </a:rPr>
              <a:t>conseillère </a:t>
            </a:r>
            <a:r>
              <a:rPr sz="1800" dirty="0">
                <a:solidFill>
                  <a:srgbClr val="2E636A"/>
                </a:solidFill>
                <a:latin typeface="Simplon BP"/>
                <a:cs typeface="Simplon BP"/>
              </a:rPr>
              <a:t>TICE</a:t>
            </a:r>
            <a:r>
              <a:rPr sz="1800" spc="105" dirty="0">
                <a:solidFill>
                  <a:srgbClr val="2E636A"/>
                </a:solidFill>
                <a:latin typeface="Simplon BP"/>
                <a:cs typeface="Simplon BP"/>
              </a:rPr>
              <a:t> </a:t>
            </a:r>
            <a:r>
              <a:rPr sz="1800" dirty="0">
                <a:solidFill>
                  <a:srgbClr val="2E636A"/>
                </a:solidFill>
                <a:latin typeface="Simplon BP"/>
                <a:cs typeface="Simplon BP"/>
              </a:rPr>
              <a:t>ASH</a:t>
            </a:r>
            <a:endParaRPr sz="1800">
              <a:latin typeface="Simplon BP"/>
              <a:cs typeface="Simplon BP"/>
            </a:endParaRPr>
          </a:p>
          <a:p>
            <a:pPr>
              <a:lnSpc>
                <a:spcPct val="100000"/>
              </a:lnSpc>
              <a:spcBef>
                <a:spcPts val="45"/>
              </a:spcBef>
            </a:pPr>
            <a:endParaRPr sz="1850">
              <a:latin typeface="Simplon BP"/>
              <a:cs typeface="Simplon BP"/>
            </a:endParaRPr>
          </a:p>
          <a:p>
            <a:pPr marL="12700">
              <a:lnSpc>
                <a:spcPct val="100000"/>
              </a:lnSpc>
              <a:spcBef>
                <a:spcPts val="5"/>
              </a:spcBef>
            </a:pPr>
            <a:r>
              <a:rPr sz="1300" b="1" spc="-10" dirty="0">
                <a:solidFill>
                  <a:srgbClr val="2E636A"/>
                </a:solidFill>
                <a:latin typeface="Simplon BP"/>
                <a:cs typeface="Simplon BP"/>
              </a:rPr>
              <a:t>ORGANISATEUR</a:t>
            </a:r>
            <a:endParaRPr sz="1300">
              <a:latin typeface="Simplon BP"/>
              <a:cs typeface="Simplon BP"/>
            </a:endParaRPr>
          </a:p>
          <a:p>
            <a:pPr marL="12700">
              <a:lnSpc>
                <a:spcPct val="100000"/>
              </a:lnSpc>
              <a:spcBef>
                <a:spcPts val="340"/>
              </a:spcBef>
            </a:pPr>
            <a:r>
              <a:rPr sz="1800" spc="-5" dirty="0">
                <a:solidFill>
                  <a:srgbClr val="2E636A"/>
                </a:solidFill>
                <a:latin typeface="Simplon BP"/>
                <a:cs typeface="Simplon BP"/>
              </a:rPr>
              <a:t>Direction académique </a:t>
            </a:r>
            <a:r>
              <a:rPr sz="1800" dirty="0">
                <a:solidFill>
                  <a:srgbClr val="2E636A"/>
                </a:solidFill>
                <a:latin typeface="Simplon BP"/>
                <a:cs typeface="Simplon BP"/>
              </a:rPr>
              <a:t>Martinique de </a:t>
            </a:r>
            <a:r>
              <a:rPr sz="1800" spc="-10" dirty="0">
                <a:solidFill>
                  <a:srgbClr val="2E636A"/>
                </a:solidFill>
                <a:latin typeface="Simplon BP"/>
                <a:cs typeface="Simplon BP"/>
              </a:rPr>
              <a:t>Réseau</a:t>
            </a:r>
            <a:r>
              <a:rPr sz="1800" spc="10" dirty="0">
                <a:solidFill>
                  <a:srgbClr val="2E636A"/>
                </a:solidFill>
                <a:latin typeface="Simplon BP"/>
                <a:cs typeface="Simplon BP"/>
              </a:rPr>
              <a:t> </a:t>
            </a:r>
            <a:r>
              <a:rPr sz="1800" dirty="0">
                <a:solidFill>
                  <a:srgbClr val="2E636A"/>
                </a:solidFill>
                <a:latin typeface="Simplon BP"/>
                <a:cs typeface="Simplon BP"/>
              </a:rPr>
              <a:t>Canopé</a:t>
            </a:r>
            <a:endParaRPr sz="1800">
              <a:latin typeface="Simplon BP"/>
              <a:cs typeface="Simplon BP"/>
            </a:endParaRPr>
          </a:p>
        </p:txBody>
      </p:sp>
      <p:sp>
        <p:nvSpPr>
          <p:cNvPr id="10" name="object 10"/>
          <p:cNvSpPr/>
          <p:nvPr/>
        </p:nvSpPr>
        <p:spPr>
          <a:xfrm>
            <a:off x="1316094" y="778214"/>
            <a:ext cx="324485" cy="328930"/>
          </a:xfrm>
          <a:custGeom>
            <a:avLst/>
            <a:gdLst/>
            <a:ahLst/>
            <a:cxnLst/>
            <a:rect l="l" t="t" r="r" b="b"/>
            <a:pathLst>
              <a:path w="324485" h="328930">
                <a:moveTo>
                  <a:pt x="162229" y="0"/>
                </a:moveTo>
                <a:lnTo>
                  <a:pt x="205357" y="5871"/>
                </a:lnTo>
                <a:lnTo>
                  <a:pt x="244110" y="22442"/>
                </a:lnTo>
                <a:lnTo>
                  <a:pt x="276944" y="48145"/>
                </a:lnTo>
                <a:lnTo>
                  <a:pt x="302310" y="81413"/>
                </a:lnTo>
                <a:lnTo>
                  <a:pt x="318664" y="120679"/>
                </a:lnTo>
                <a:lnTo>
                  <a:pt x="324459" y="164376"/>
                </a:lnTo>
                <a:lnTo>
                  <a:pt x="318664" y="208072"/>
                </a:lnTo>
                <a:lnTo>
                  <a:pt x="302310" y="247338"/>
                </a:lnTo>
                <a:lnTo>
                  <a:pt x="276944" y="280606"/>
                </a:lnTo>
                <a:lnTo>
                  <a:pt x="244110" y="306309"/>
                </a:lnTo>
                <a:lnTo>
                  <a:pt x="205357" y="322880"/>
                </a:lnTo>
                <a:lnTo>
                  <a:pt x="162229" y="328752"/>
                </a:lnTo>
                <a:lnTo>
                  <a:pt x="119102" y="322880"/>
                </a:lnTo>
                <a:lnTo>
                  <a:pt x="80348" y="306309"/>
                </a:lnTo>
                <a:lnTo>
                  <a:pt x="47515" y="280606"/>
                </a:lnTo>
                <a:lnTo>
                  <a:pt x="22148" y="247338"/>
                </a:lnTo>
                <a:lnTo>
                  <a:pt x="5794" y="208072"/>
                </a:lnTo>
                <a:lnTo>
                  <a:pt x="0" y="164376"/>
                </a:lnTo>
                <a:lnTo>
                  <a:pt x="5794" y="120679"/>
                </a:lnTo>
                <a:lnTo>
                  <a:pt x="22148" y="81413"/>
                </a:lnTo>
                <a:lnTo>
                  <a:pt x="47515" y="48145"/>
                </a:lnTo>
                <a:lnTo>
                  <a:pt x="80348" y="22442"/>
                </a:lnTo>
                <a:lnTo>
                  <a:pt x="119102" y="5871"/>
                </a:lnTo>
                <a:lnTo>
                  <a:pt x="162229" y="0"/>
                </a:lnTo>
                <a:close/>
              </a:path>
            </a:pathLst>
          </a:custGeom>
          <a:ln w="38100">
            <a:solidFill>
              <a:srgbClr val="2E636A"/>
            </a:solidFill>
          </a:ln>
        </p:spPr>
        <p:txBody>
          <a:bodyPr wrap="square" lIns="0" tIns="0" rIns="0" bIns="0" rtlCol="0"/>
          <a:lstStyle/>
          <a:p>
            <a:endParaRPr/>
          </a:p>
        </p:txBody>
      </p:sp>
      <p:sp>
        <p:nvSpPr>
          <p:cNvPr id="11" name="object 11"/>
          <p:cNvSpPr/>
          <p:nvPr/>
        </p:nvSpPr>
        <p:spPr>
          <a:xfrm>
            <a:off x="1478324" y="1161754"/>
            <a:ext cx="270510" cy="274320"/>
          </a:xfrm>
          <a:custGeom>
            <a:avLst/>
            <a:gdLst/>
            <a:ahLst/>
            <a:cxnLst/>
            <a:rect l="l" t="t" r="r" b="b"/>
            <a:pathLst>
              <a:path w="270510" h="274319">
                <a:moveTo>
                  <a:pt x="0" y="0"/>
                </a:moveTo>
                <a:lnTo>
                  <a:pt x="48600" y="4413"/>
                </a:lnTo>
                <a:lnTo>
                  <a:pt x="94343" y="17138"/>
                </a:lnTo>
                <a:lnTo>
                  <a:pt x="136463" y="37400"/>
                </a:lnTo>
                <a:lnTo>
                  <a:pt x="174198" y="64427"/>
                </a:lnTo>
                <a:lnTo>
                  <a:pt x="206784" y="97444"/>
                </a:lnTo>
                <a:lnTo>
                  <a:pt x="233457" y="135679"/>
                </a:lnTo>
                <a:lnTo>
                  <a:pt x="253455" y="178357"/>
                </a:lnTo>
                <a:lnTo>
                  <a:pt x="266014" y="224706"/>
                </a:lnTo>
                <a:lnTo>
                  <a:pt x="270370" y="273951"/>
                </a:lnTo>
              </a:path>
            </a:pathLst>
          </a:custGeom>
          <a:ln w="38099">
            <a:solidFill>
              <a:srgbClr val="2E636A"/>
            </a:solidFill>
          </a:ln>
        </p:spPr>
        <p:txBody>
          <a:bodyPr wrap="square" lIns="0" tIns="0" rIns="0" bIns="0" rtlCol="0"/>
          <a:lstStyle/>
          <a:p>
            <a:endParaRPr/>
          </a:p>
        </p:txBody>
      </p:sp>
      <p:sp>
        <p:nvSpPr>
          <p:cNvPr id="12" name="object 12"/>
          <p:cNvSpPr/>
          <p:nvPr/>
        </p:nvSpPr>
        <p:spPr>
          <a:xfrm>
            <a:off x="559047" y="559050"/>
            <a:ext cx="1514475" cy="1096010"/>
          </a:xfrm>
          <a:custGeom>
            <a:avLst/>
            <a:gdLst/>
            <a:ahLst/>
            <a:cxnLst/>
            <a:rect l="l" t="t" r="r" b="b"/>
            <a:pathLst>
              <a:path w="1514475" h="1096010">
                <a:moveTo>
                  <a:pt x="0" y="936625"/>
                </a:moveTo>
                <a:lnTo>
                  <a:pt x="0" y="109575"/>
                </a:lnTo>
                <a:lnTo>
                  <a:pt x="8499" y="66924"/>
                </a:lnTo>
                <a:lnTo>
                  <a:pt x="31678" y="32094"/>
                </a:lnTo>
                <a:lnTo>
                  <a:pt x="66056" y="8611"/>
                </a:lnTo>
                <a:lnTo>
                  <a:pt x="108153" y="0"/>
                </a:lnTo>
                <a:lnTo>
                  <a:pt x="1405953" y="0"/>
                </a:lnTo>
                <a:lnTo>
                  <a:pt x="1448050" y="8611"/>
                </a:lnTo>
                <a:lnTo>
                  <a:pt x="1482428" y="32094"/>
                </a:lnTo>
                <a:lnTo>
                  <a:pt x="1505607" y="66924"/>
                </a:lnTo>
                <a:lnTo>
                  <a:pt x="1514106" y="109575"/>
                </a:lnTo>
                <a:lnTo>
                  <a:pt x="1514106" y="986243"/>
                </a:lnTo>
                <a:lnTo>
                  <a:pt x="1505607" y="1028895"/>
                </a:lnTo>
                <a:lnTo>
                  <a:pt x="1482428" y="1063725"/>
                </a:lnTo>
                <a:lnTo>
                  <a:pt x="1448050" y="1087208"/>
                </a:lnTo>
                <a:lnTo>
                  <a:pt x="1405953" y="1095819"/>
                </a:lnTo>
                <a:lnTo>
                  <a:pt x="885647" y="1095819"/>
                </a:lnTo>
              </a:path>
            </a:pathLst>
          </a:custGeom>
          <a:ln w="38100">
            <a:solidFill>
              <a:srgbClr val="2E636A"/>
            </a:solidFill>
          </a:ln>
        </p:spPr>
        <p:txBody>
          <a:bodyPr wrap="square" lIns="0" tIns="0" rIns="0" bIns="0" rtlCol="0"/>
          <a:lstStyle/>
          <a:p>
            <a:endParaRPr/>
          </a:p>
        </p:txBody>
      </p:sp>
      <p:sp>
        <p:nvSpPr>
          <p:cNvPr id="13" name="object 13"/>
          <p:cNvSpPr/>
          <p:nvPr/>
        </p:nvSpPr>
        <p:spPr>
          <a:xfrm>
            <a:off x="1681422" y="1654869"/>
            <a:ext cx="0" cy="219710"/>
          </a:xfrm>
          <a:custGeom>
            <a:avLst/>
            <a:gdLst/>
            <a:ahLst/>
            <a:cxnLst/>
            <a:rect l="l" t="t" r="r" b="b"/>
            <a:pathLst>
              <a:path h="219710">
                <a:moveTo>
                  <a:pt x="0" y="0"/>
                </a:moveTo>
                <a:lnTo>
                  <a:pt x="0" y="219163"/>
                </a:lnTo>
              </a:path>
            </a:pathLst>
          </a:custGeom>
          <a:ln w="38100">
            <a:solidFill>
              <a:srgbClr val="2E636A"/>
            </a:solidFill>
          </a:ln>
        </p:spPr>
        <p:txBody>
          <a:bodyPr wrap="square" lIns="0" tIns="0" rIns="0" bIns="0" rtlCol="0"/>
          <a:lstStyle/>
          <a:p>
            <a:endParaRPr/>
          </a:p>
        </p:txBody>
      </p:sp>
      <p:sp>
        <p:nvSpPr>
          <p:cNvPr id="14" name="object 14"/>
          <p:cNvSpPr/>
          <p:nvPr/>
        </p:nvSpPr>
        <p:spPr>
          <a:xfrm>
            <a:off x="1532401" y="1874033"/>
            <a:ext cx="270510" cy="0"/>
          </a:xfrm>
          <a:custGeom>
            <a:avLst/>
            <a:gdLst/>
            <a:ahLst/>
            <a:cxnLst/>
            <a:rect l="l" t="t" r="r" b="b"/>
            <a:pathLst>
              <a:path w="270510">
                <a:moveTo>
                  <a:pt x="0" y="0"/>
                </a:moveTo>
                <a:lnTo>
                  <a:pt x="270370" y="0"/>
                </a:lnTo>
              </a:path>
            </a:pathLst>
          </a:custGeom>
          <a:ln w="38100">
            <a:solidFill>
              <a:srgbClr val="2E636A"/>
            </a:solidFill>
          </a:ln>
        </p:spPr>
        <p:txBody>
          <a:bodyPr wrap="square" lIns="0" tIns="0" rIns="0" bIns="0" rtlCol="0"/>
          <a:lstStyle/>
          <a:p>
            <a:endParaRPr/>
          </a:p>
        </p:txBody>
      </p:sp>
      <p:sp>
        <p:nvSpPr>
          <p:cNvPr id="15" name="object 15"/>
          <p:cNvSpPr/>
          <p:nvPr/>
        </p:nvSpPr>
        <p:spPr>
          <a:xfrm>
            <a:off x="568575" y="1471758"/>
            <a:ext cx="829310" cy="403860"/>
          </a:xfrm>
          <a:custGeom>
            <a:avLst/>
            <a:gdLst/>
            <a:ahLst/>
            <a:cxnLst/>
            <a:rect l="l" t="t" r="r" b="b"/>
            <a:pathLst>
              <a:path w="829310" h="403860">
                <a:moveTo>
                  <a:pt x="0" y="403847"/>
                </a:moveTo>
                <a:lnTo>
                  <a:pt x="2789" y="356750"/>
                </a:lnTo>
                <a:lnTo>
                  <a:pt x="10949" y="311249"/>
                </a:lnTo>
                <a:lnTo>
                  <a:pt x="24170" y="267646"/>
                </a:lnTo>
                <a:lnTo>
                  <a:pt x="42140" y="226246"/>
                </a:lnTo>
                <a:lnTo>
                  <a:pt x="64547" y="187350"/>
                </a:lnTo>
                <a:lnTo>
                  <a:pt x="91082" y="151261"/>
                </a:lnTo>
                <a:lnTo>
                  <a:pt x="121432" y="118284"/>
                </a:lnTo>
                <a:lnTo>
                  <a:pt x="155287" y="88721"/>
                </a:lnTo>
                <a:lnTo>
                  <a:pt x="192335" y="62874"/>
                </a:lnTo>
                <a:lnTo>
                  <a:pt x="232266" y="41047"/>
                </a:lnTo>
                <a:lnTo>
                  <a:pt x="274768" y="23543"/>
                </a:lnTo>
                <a:lnTo>
                  <a:pt x="319530" y="10665"/>
                </a:lnTo>
                <a:lnTo>
                  <a:pt x="366242" y="2716"/>
                </a:lnTo>
                <a:lnTo>
                  <a:pt x="414591" y="0"/>
                </a:lnTo>
                <a:lnTo>
                  <a:pt x="462940" y="2716"/>
                </a:lnTo>
                <a:lnTo>
                  <a:pt x="509652" y="10665"/>
                </a:lnTo>
                <a:lnTo>
                  <a:pt x="554414" y="23543"/>
                </a:lnTo>
                <a:lnTo>
                  <a:pt x="596916" y="41047"/>
                </a:lnTo>
                <a:lnTo>
                  <a:pt x="636847" y="62874"/>
                </a:lnTo>
                <a:lnTo>
                  <a:pt x="673895" y="88721"/>
                </a:lnTo>
                <a:lnTo>
                  <a:pt x="707750" y="118284"/>
                </a:lnTo>
                <a:lnTo>
                  <a:pt x="738100" y="151261"/>
                </a:lnTo>
                <a:lnTo>
                  <a:pt x="764635" y="187350"/>
                </a:lnTo>
                <a:lnTo>
                  <a:pt x="787042" y="226246"/>
                </a:lnTo>
                <a:lnTo>
                  <a:pt x="805012" y="267646"/>
                </a:lnTo>
                <a:lnTo>
                  <a:pt x="818233" y="311249"/>
                </a:lnTo>
                <a:lnTo>
                  <a:pt x="826393" y="356750"/>
                </a:lnTo>
                <a:lnTo>
                  <a:pt x="829183" y="403847"/>
                </a:lnTo>
              </a:path>
            </a:pathLst>
          </a:custGeom>
          <a:ln w="38100">
            <a:solidFill>
              <a:srgbClr val="2E636A"/>
            </a:solidFill>
          </a:ln>
        </p:spPr>
        <p:txBody>
          <a:bodyPr wrap="square" lIns="0" tIns="0" rIns="0" bIns="0" rtlCol="0"/>
          <a:lstStyle/>
          <a:p>
            <a:endParaRPr/>
          </a:p>
        </p:txBody>
      </p:sp>
      <p:sp>
        <p:nvSpPr>
          <p:cNvPr id="16" name="object 16"/>
          <p:cNvSpPr/>
          <p:nvPr/>
        </p:nvSpPr>
        <p:spPr>
          <a:xfrm>
            <a:off x="729801" y="888434"/>
            <a:ext cx="506730" cy="494030"/>
          </a:xfrm>
          <a:custGeom>
            <a:avLst/>
            <a:gdLst/>
            <a:ahLst/>
            <a:cxnLst/>
            <a:rect l="l" t="t" r="r" b="b"/>
            <a:pathLst>
              <a:path w="506730" h="494030">
                <a:moveTo>
                  <a:pt x="253365" y="0"/>
                </a:moveTo>
                <a:lnTo>
                  <a:pt x="298906" y="3976"/>
                </a:lnTo>
                <a:lnTo>
                  <a:pt x="341770" y="15439"/>
                </a:lnTo>
                <a:lnTo>
                  <a:pt x="381239" y="33693"/>
                </a:lnTo>
                <a:lnTo>
                  <a:pt x="416599" y="58041"/>
                </a:lnTo>
                <a:lnTo>
                  <a:pt x="447133" y="87785"/>
                </a:lnTo>
                <a:lnTo>
                  <a:pt x="472128" y="122228"/>
                </a:lnTo>
                <a:lnTo>
                  <a:pt x="490867" y="160674"/>
                </a:lnTo>
                <a:lnTo>
                  <a:pt x="502635" y="202426"/>
                </a:lnTo>
                <a:lnTo>
                  <a:pt x="506717" y="246786"/>
                </a:lnTo>
                <a:lnTo>
                  <a:pt x="502635" y="291147"/>
                </a:lnTo>
                <a:lnTo>
                  <a:pt x="490867" y="332899"/>
                </a:lnTo>
                <a:lnTo>
                  <a:pt x="472128" y="371347"/>
                </a:lnTo>
                <a:lnTo>
                  <a:pt x="447133" y="405793"/>
                </a:lnTo>
                <a:lnTo>
                  <a:pt x="416599" y="435539"/>
                </a:lnTo>
                <a:lnTo>
                  <a:pt x="381239" y="459888"/>
                </a:lnTo>
                <a:lnTo>
                  <a:pt x="341770" y="478144"/>
                </a:lnTo>
                <a:lnTo>
                  <a:pt x="298906" y="489609"/>
                </a:lnTo>
                <a:lnTo>
                  <a:pt x="253365" y="493585"/>
                </a:lnTo>
                <a:lnTo>
                  <a:pt x="207822" y="489609"/>
                </a:lnTo>
                <a:lnTo>
                  <a:pt x="164958" y="478144"/>
                </a:lnTo>
                <a:lnTo>
                  <a:pt x="125487" y="459888"/>
                </a:lnTo>
                <a:lnTo>
                  <a:pt x="90125" y="435539"/>
                </a:lnTo>
                <a:lnTo>
                  <a:pt x="59588" y="405793"/>
                </a:lnTo>
                <a:lnTo>
                  <a:pt x="34591" y="371347"/>
                </a:lnTo>
                <a:lnTo>
                  <a:pt x="15851" y="332899"/>
                </a:lnTo>
                <a:lnTo>
                  <a:pt x="4082" y="291147"/>
                </a:lnTo>
                <a:lnTo>
                  <a:pt x="0" y="246786"/>
                </a:lnTo>
                <a:lnTo>
                  <a:pt x="4082" y="202426"/>
                </a:lnTo>
                <a:lnTo>
                  <a:pt x="15851" y="160674"/>
                </a:lnTo>
                <a:lnTo>
                  <a:pt x="34591" y="122228"/>
                </a:lnTo>
                <a:lnTo>
                  <a:pt x="59588" y="87785"/>
                </a:lnTo>
                <a:lnTo>
                  <a:pt x="90125" y="58041"/>
                </a:lnTo>
                <a:lnTo>
                  <a:pt x="125487" y="33693"/>
                </a:lnTo>
                <a:lnTo>
                  <a:pt x="164958" y="15439"/>
                </a:lnTo>
                <a:lnTo>
                  <a:pt x="207822" y="3976"/>
                </a:lnTo>
                <a:lnTo>
                  <a:pt x="253365" y="0"/>
                </a:lnTo>
                <a:close/>
              </a:path>
            </a:pathLst>
          </a:custGeom>
          <a:ln w="38100">
            <a:solidFill>
              <a:srgbClr val="2E636A"/>
            </a:solidFill>
          </a:ln>
        </p:spPr>
        <p:txBody>
          <a:bodyPr wrap="square" lIns="0" tIns="0" rIns="0" bIns="0" rtlCol="0"/>
          <a:lstStyle/>
          <a:p>
            <a:endParaRPr/>
          </a:p>
        </p:txBody>
      </p:sp>
      <p:sp>
        <p:nvSpPr>
          <p:cNvPr id="17" name="object 17"/>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16</a:t>
            </a:fld>
            <a:endParaRPr sz="1200">
              <a:latin typeface="Simplon CNDP"/>
              <a:cs typeface="Simplon CND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09220" rIns="0" bIns="0" rtlCol="0">
            <a:spAutoFit/>
          </a:bodyPr>
          <a:lstStyle/>
          <a:p>
            <a:pPr marL="1614805" marR="5080">
              <a:lnSpc>
                <a:spcPts val="5800"/>
              </a:lnSpc>
              <a:spcBef>
                <a:spcPts val="860"/>
              </a:spcBef>
            </a:pPr>
            <a:r>
              <a:rPr spc="50" dirty="0"/>
              <a:t>Le </a:t>
            </a:r>
            <a:r>
              <a:rPr spc="95" dirty="0"/>
              <a:t>parcours </a:t>
            </a:r>
            <a:r>
              <a:rPr spc="50" dirty="0"/>
              <a:t>de </a:t>
            </a:r>
            <a:r>
              <a:rPr spc="75" dirty="0"/>
              <a:t>l’enseignant  </a:t>
            </a:r>
            <a:r>
              <a:rPr spc="85" dirty="0"/>
              <a:t>depuis</a:t>
            </a:r>
            <a:r>
              <a:rPr spc="210" dirty="0"/>
              <a:t> </a:t>
            </a:r>
            <a:r>
              <a:rPr spc="60" dirty="0"/>
              <a:t>CanoTech</a:t>
            </a:r>
          </a:p>
        </p:txBody>
      </p:sp>
      <p:sp>
        <p:nvSpPr>
          <p:cNvPr id="3" name="object 3"/>
          <p:cNvSpPr/>
          <p:nvPr/>
        </p:nvSpPr>
        <p:spPr>
          <a:xfrm>
            <a:off x="2488199" y="3198622"/>
            <a:ext cx="620395" cy="0"/>
          </a:xfrm>
          <a:custGeom>
            <a:avLst/>
            <a:gdLst/>
            <a:ahLst/>
            <a:cxnLst/>
            <a:rect l="l" t="t" r="r" b="b"/>
            <a:pathLst>
              <a:path w="620394">
                <a:moveTo>
                  <a:pt x="0" y="0"/>
                </a:moveTo>
                <a:lnTo>
                  <a:pt x="620395" y="0"/>
                </a:lnTo>
              </a:path>
            </a:pathLst>
          </a:custGeom>
          <a:ln w="43243">
            <a:solidFill>
              <a:srgbClr val="FFFFFF"/>
            </a:solidFill>
          </a:ln>
        </p:spPr>
        <p:txBody>
          <a:bodyPr wrap="square" lIns="0" tIns="0" rIns="0" bIns="0" rtlCol="0"/>
          <a:lstStyle/>
          <a:p>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2</a:t>
            </a:fld>
            <a:endParaRPr sz="1200">
              <a:latin typeface="Simplon CNDP"/>
              <a:cs typeface="Simplon CND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91999" cy="5466998"/>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3</a:t>
            </a:fld>
            <a:endParaRPr sz="1200">
              <a:latin typeface="Simplon CNDP"/>
              <a:cs typeface="Simplon CND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62032" y="248562"/>
            <a:ext cx="7090277" cy="571787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4</a:t>
            </a:fld>
            <a:endParaRPr sz="1200">
              <a:latin typeface="Simplon CNDP"/>
              <a:cs typeface="Simplon CND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54585" y="0"/>
            <a:ext cx="9637414" cy="623699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5</a:t>
            </a:fld>
            <a:endParaRPr sz="1200">
              <a:latin typeface="Simplon CNDP"/>
              <a:cs typeface="Simplon CND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91999" cy="6191487"/>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6</a:t>
            </a:fld>
            <a:endParaRPr sz="1200">
              <a:latin typeface="Simplon CNDP"/>
              <a:cs typeface="Simplon CND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58906" y="0"/>
            <a:ext cx="9633093" cy="631799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7</a:t>
            </a:fld>
            <a:endParaRPr sz="1200">
              <a:latin typeface="Simplon CNDP"/>
              <a:cs typeface="Simplon CND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62032" y="80999"/>
            <a:ext cx="9629966" cy="6084827"/>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8</a:t>
            </a:fld>
            <a:endParaRPr sz="1200">
              <a:latin typeface="Simplon CNDP"/>
              <a:cs typeface="Simplon CND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614805">
              <a:lnSpc>
                <a:spcPts val="6140"/>
              </a:lnSpc>
              <a:spcBef>
                <a:spcPts val="100"/>
              </a:spcBef>
            </a:pPr>
            <a:r>
              <a:rPr dirty="0"/>
              <a:t>3 </a:t>
            </a:r>
            <a:r>
              <a:rPr spc="90" dirty="0"/>
              <a:t>actions </a:t>
            </a:r>
            <a:r>
              <a:rPr spc="50" dirty="0"/>
              <a:t>de</a:t>
            </a:r>
            <a:r>
              <a:rPr spc="535" dirty="0"/>
              <a:t> </a:t>
            </a:r>
            <a:r>
              <a:rPr spc="100" dirty="0"/>
              <a:t>formation</a:t>
            </a:r>
          </a:p>
          <a:p>
            <a:pPr marL="1614805">
              <a:lnSpc>
                <a:spcPts val="6140"/>
              </a:lnSpc>
            </a:pPr>
            <a:r>
              <a:rPr spc="90" dirty="0"/>
              <a:t>illustrant </a:t>
            </a:r>
            <a:r>
              <a:rPr spc="85" dirty="0"/>
              <a:t>chaque</a:t>
            </a:r>
            <a:r>
              <a:rPr spc="265" dirty="0"/>
              <a:t> </a:t>
            </a:r>
            <a:r>
              <a:rPr spc="105" dirty="0"/>
              <a:t>thématique</a:t>
            </a:r>
          </a:p>
        </p:txBody>
      </p:sp>
      <p:sp>
        <p:nvSpPr>
          <p:cNvPr id="3" name="object 3"/>
          <p:cNvSpPr/>
          <p:nvPr/>
        </p:nvSpPr>
        <p:spPr>
          <a:xfrm>
            <a:off x="2488199" y="3198622"/>
            <a:ext cx="620395" cy="0"/>
          </a:xfrm>
          <a:custGeom>
            <a:avLst/>
            <a:gdLst/>
            <a:ahLst/>
            <a:cxnLst/>
            <a:rect l="l" t="t" r="r" b="b"/>
            <a:pathLst>
              <a:path w="620394">
                <a:moveTo>
                  <a:pt x="0" y="0"/>
                </a:moveTo>
                <a:lnTo>
                  <a:pt x="620395" y="0"/>
                </a:lnTo>
              </a:path>
            </a:pathLst>
          </a:custGeom>
          <a:ln w="43243">
            <a:solidFill>
              <a:srgbClr val="FFFFFF"/>
            </a:solidFill>
          </a:ln>
        </p:spPr>
        <p:txBody>
          <a:bodyPr wrap="square" lIns="0" tIns="0" rIns="0" bIns="0" rtlCol="0"/>
          <a:lstStyle/>
          <a:p>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300"/>
              </a:lnSpc>
              <a:tabLst>
                <a:tab pos="2223770" algn="l"/>
              </a:tabLst>
            </a:pPr>
            <a:r>
              <a:rPr sz="1200" spc="-7" baseline="3472" dirty="0"/>
              <a:t>PROPOSITIONS </a:t>
            </a:r>
            <a:r>
              <a:rPr sz="1200" baseline="3472" dirty="0"/>
              <a:t>DE </a:t>
            </a:r>
            <a:r>
              <a:rPr sz="1200" spc="-7" baseline="3472" dirty="0"/>
              <a:t>FORMATIONS</a:t>
            </a:r>
            <a:r>
              <a:rPr sz="1200" spc="52" baseline="3472" dirty="0"/>
              <a:t> </a:t>
            </a:r>
            <a:r>
              <a:rPr sz="1200" spc="-7" baseline="3472" dirty="0"/>
              <a:t>RÉSEAU</a:t>
            </a:r>
            <a:r>
              <a:rPr sz="1200" spc="15" baseline="3472" dirty="0"/>
              <a:t> </a:t>
            </a:r>
            <a:r>
              <a:rPr sz="1200" spc="-7" baseline="3472" dirty="0"/>
              <a:t>CANOPÉ	</a:t>
            </a:r>
            <a:fld id="{81D60167-4931-47E6-BA6A-407CBD079E47}" type="slidenum">
              <a:rPr sz="1200" dirty="0">
                <a:latin typeface="Simplon CNDP"/>
                <a:cs typeface="Simplon CNDP"/>
              </a:rPr>
              <a:t>9</a:t>
            </a:fld>
            <a:endParaRPr sz="1200">
              <a:latin typeface="Simplon CNDP"/>
              <a:cs typeface="Simplon CND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658</Words>
  <Application>Microsoft Office PowerPoint</Application>
  <PresentationFormat>Grand écran</PresentationFormat>
  <Paragraphs>96</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Calibri</vt:lpstr>
      <vt:lpstr>Simplon BP</vt:lpstr>
      <vt:lpstr>Simplon BP Mono</vt:lpstr>
      <vt:lpstr>Simplon CNDP</vt:lpstr>
      <vt:lpstr>SimplonBP-Light</vt:lpstr>
      <vt:lpstr>SimplonBP-Medium</vt:lpstr>
      <vt:lpstr>Office Theme</vt:lpstr>
      <vt:lpstr>Propositions  de formations Réseau Canopé</vt:lpstr>
      <vt:lpstr>Le parcours de l’enseignant  depuis CanoTech</vt:lpstr>
      <vt:lpstr>Présentation PowerPoint</vt:lpstr>
      <vt:lpstr>Présentation PowerPoint</vt:lpstr>
      <vt:lpstr>Présentation PowerPoint</vt:lpstr>
      <vt:lpstr>Présentation PowerPoint</vt:lpstr>
      <vt:lpstr>Présentation PowerPoint</vt:lpstr>
      <vt:lpstr>Présentation PowerPoint</vt:lpstr>
      <vt:lpstr>3 actions de formation illustrant chaque thématique</vt:lpstr>
      <vt:lpstr>Métiers de l’humain Compétences psychosociales</vt:lpstr>
      <vt:lpstr>Présentation PowerPoint</vt:lpstr>
      <vt:lpstr>Remédiation</vt:lpstr>
      <vt:lpstr>Présentation PowerPoint</vt:lpstr>
      <vt:lpstr>3 x 45 min</vt:lpstr>
      <vt:lpstr>THÉMATIQUE 3 Forme scolaire et hybridation  présentiel/distanciel</vt:lpstr>
      <vt:lpstr>Découvrez comment mettre en œuvre un enseignement distant et/ou présentiel qui permet  de s’adapter aux besoins des élèves et comment le numérique permet d’articuler pédagogie  inversée, classe mutuelle et développement de la coopération. Des outils numériques et des méthodes de gestion de classe seront présentés.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Propositions  de formations Réseau Canopé</dc:title>
  <dc:creator>N H</dc:creator>
  <cp:lastModifiedBy>N H</cp:lastModifiedBy>
  <cp:revision>1</cp:revision>
  <dcterms:created xsi:type="dcterms:W3CDTF">2020-05-07T11:41:56Z</dcterms:created>
  <dcterms:modified xsi:type="dcterms:W3CDTF">2020-05-13T10:04:58Z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2020-05-07T00:00:00Z</vt:filetime>
  </property>
  <property fmtid="{D5CDD505-2E9C-101B-9397-08002B2CF9AE}" pid="3" name="Creator">
    <vt:lpwstr>Adobe InDesign 15.0 (Macintosh)</vt:lpwstr>
  </property>
  <property fmtid="{D5CDD505-2E9C-101B-9397-08002B2CF9AE}" pid="4" name="LastSaved">
    <vt:filetime>2020-05-07T00:00:00Z</vt:filetime>
  </property>
</Properties>
</file>