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5" r:id="rId1"/>
    <p:sldMasterId id="2147483709" r:id="rId2"/>
  </p:sldMasterIdLst>
  <p:notesMasterIdLst>
    <p:notesMasterId r:id="rId10"/>
  </p:notesMasterIdLst>
  <p:handoutMasterIdLst>
    <p:handoutMasterId r:id="rId11"/>
  </p:handoutMasterIdLst>
  <p:sldIdLst>
    <p:sldId id="256" r:id="rId3"/>
    <p:sldId id="449" r:id="rId4"/>
    <p:sldId id="399" r:id="rId5"/>
    <p:sldId id="451" r:id="rId6"/>
    <p:sldId id="453" r:id="rId7"/>
    <p:sldId id="450" r:id="rId8"/>
    <p:sldId id="452"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tian VIEAUX" initials="CV" lastIdx="1" clrIdx="0">
    <p:extLst/>
  </p:cmAuthor>
  <p:cmAuthor id="2" name="Christian VIEAUX" initials="CV [2]" lastIdx="1" clrIdx="1">
    <p:extLst/>
  </p:cmAuthor>
  <p:cmAuthor id="3" name="Christian VIEAUX" initials="CV [3]" lastIdx="1" clrIdx="2">
    <p:extLst/>
  </p:cmAuthor>
  <p:cmAuthor id="4" name="Christian VIEAUX" initials="CV [4]" lastIdx="1" clrIdx="3">
    <p:extLst/>
  </p:cmAuthor>
  <p:cmAuthor id="5" name="Christian VIEAUX" initials="CV [5]" lastIdx="1" clrIdx="4">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5EAF6"/>
    <a:srgbClr val="E8FFDD"/>
    <a:srgbClr val="FFFFE1"/>
    <a:srgbClr val="FFFFB7"/>
    <a:srgbClr val="E3C6E4"/>
    <a:srgbClr val="F9F1F9"/>
    <a:srgbClr val="EEF4F8"/>
    <a:srgbClr val="9DE79D"/>
    <a:srgbClr val="D0FFB9"/>
    <a:srgbClr val="FFFF89"/>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Style moyen 2 - Accentuation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BC89EF96-8CEA-46FF-86C4-4CE0E7609802}" styleName="Style léger 3 - Accentuation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16DA210-FB5B-4158-B5E0-FEB733F419BA}" styleName="Style clair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7E9639D4-E3E2-4D34-9284-5A2195B3D0D7}" styleName="Style clair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9012ECD-51FC-41F1-AA8D-1B2483CD663E}" styleName="Style léger 2 - Accentuation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2833802-FEF1-4C79-8D5D-14CF1EAF98D9}" styleName="Style léger 2 - Accentuation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F2DE63D5-997A-4646-A377-4702673A728D}" styleName="Style léger 2 - Accentuation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17292A2E-F333-43FB-9621-5CBBE7FDCDCB}" styleName="Style léger 2 - Accentuation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5A111915-BE36-4E01-A7E5-04B1672EAD32}" styleName="Style léger 2 - Accentuation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912C8C85-51F0-491E-9774-3900AFEF0FD7}" styleName="Style léger 2 - Accentuation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5DA37D80-6434-44D0-A028-1B22A696006F}" styleName="Style léger 3 - Accentuation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8799B23B-EC83-4686-B30A-512413B5E67A}" styleName="Style léger 3 - Accentuation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Style léger 3 - Accentuation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BDBED569-4797-4DF1-A0F4-6AAB3CD982D8}" styleName="Style léger 3 - Accentuation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E8B1032C-EA38-4F05-BA0D-38AFFFC7BED3}" styleName="Style léger 3 - Accentuation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B301B821-A1FF-4177-AEE7-76D212191A09}" styleName="Style moyen 1 - Accentuation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9DCAF9ED-07DC-4A11-8D7F-57B35C25682E}" styleName="Style moyen 1 - Accentuation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1FECB4D8-DB02-4DC6-A0A2-4F2EBAE1DC90}" styleName="Style moyen 1 - Accentuation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FABFCF23-3B69-468F-B69F-88F6DE6A72F2}" styleName="Style moyen 1 - Accentuation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284E427A-3D55-4303-BF80-6455036E1DE7}" styleName="Style à thème 1 - Accentuation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1E171933-4619-4E11-9A3F-F7608DF75F80}" styleName="Style moyen 1 - Accentuation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7DF18680-E054-41AD-8BC1-D1AEF772440D}" styleName="Style moyen 2 - Accentuation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8FB837D-C827-4EFA-A057-4D05807E0F7C}" styleName="Style à thème 1 - Accentuation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68D230F3-CF80-4859-8CE7-A43EE81993B5}" styleName="Style léger 1 - Accentuation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69CF1AB2-1976-4502-BF36-3FF5EA218861}" styleName="Style moyen 4 - Accentuation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93296810-A885-4BE3-A3E7-6D5BEEA58F35}" styleName="Style moyen 2 - Accentuation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544" autoAdjust="0"/>
    <p:restoredTop sz="92702" autoAdjust="0"/>
  </p:normalViewPr>
  <p:slideViewPr>
    <p:cSldViewPr snapToGrid="0" snapToObjects="1">
      <p:cViewPr varScale="1">
        <p:scale>
          <a:sx n="69" d="100"/>
          <a:sy n="69" d="100"/>
        </p:scale>
        <p:origin x="1782"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commentAuthors" Target="commentAuthors.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63B5DB8D-B04D-5A48-A842-464EDBA6A7A3}" type="datetime1">
              <a:rPr lang="fr-FR" smtClean="0"/>
              <a:pPr/>
              <a:t>05/01/2018</a:t>
            </a:fld>
            <a:endParaRPr lang="fr-FR"/>
          </a:p>
        </p:txBody>
      </p:sp>
      <p:sp>
        <p:nvSpPr>
          <p:cNvPr id="4" name="Espace réservé du pied de page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r>
              <a:rPr lang="fr-FR" smtClean="0"/>
              <a:t>Alain Murschel, IA-IPR d'arts plastiques de l'Académie d'Orléans-Tours</a:t>
            </a:r>
            <a:endParaRPr lang="fr-FR"/>
          </a:p>
        </p:txBody>
      </p:sp>
      <p:sp>
        <p:nvSpPr>
          <p:cNvPr id="5" name="Espace réservé du numéro de diapositive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C93352D5-7766-2F43-BE90-85E00A264E18}" type="slidenum">
              <a:rPr lang="fr-FR" smtClean="0"/>
              <a:pPr/>
              <a:t>‹N°›</a:t>
            </a:fld>
            <a:endParaRPr lang="fr-FR"/>
          </a:p>
        </p:txBody>
      </p:sp>
    </p:spTree>
    <p:extLst>
      <p:ext uri="{BB962C8B-B14F-4D97-AF65-F5344CB8AC3E}">
        <p14:creationId xmlns:p14="http://schemas.microsoft.com/office/powerpoint/2010/main" val="1255557636"/>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54E53AB-C630-0341-AAFE-2CBF7C486F58}" type="datetime1">
              <a:rPr lang="fr-FR" smtClean="0"/>
              <a:pPr/>
              <a:t>05/01/2018</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r>
              <a:rPr lang="fr-FR" smtClean="0"/>
              <a:t>Alain Murschel, IA-IPR d'arts plastiques de l'Académie d'Orléans-Tours</a:t>
            </a:r>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7652F75-0533-6448-A16C-4778109FA859}" type="slidenum">
              <a:rPr lang="fr-FR" smtClean="0"/>
              <a:pPr/>
              <a:t>‹N°›</a:t>
            </a:fld>
            <a:endParaRPr lang="fr-FR"/>
          </a:p>
        </p:txBody>
      </p:sp>
    </p:spTree>
    <p:extLst>
      <p:ext uri="{BB962C8B-B14F-4D97-AF65-F5344CB8AC3E}">
        <p14:creationId xmlns:p14="http://schemas.microsoft.com/office/powerpoint/2010/main" val="3256396637"/>
      </p:ext>
    </p:extLst>
  </p:cSld>
  <p:clrMap bg1="lt1" tx1="dk1" bg2="lt2" tx2="dk2" accent1="accent1" accent2="accent2" accent3="accent3" accent4="accent4" accent5="accent5" accent6="accent6" hlink="hlink" folHlink="folHlink"/>
  <p:hf hd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smtClean="0"/>
              <a:t>On </a:t>
            </a:r>
            <a:r>
              <a:rPr lang="fr-FR" smtClean="0"/>
              <a:t>peut envisager d’ </a:t>
            </a:r>
            <a:r>
              <a:rPr lang="fr-FR" dirty="0" smtClean="0"/>
              <a:t>utiliser une des thématiques </a:t>
            </a:r>
            <a:r>
              <a:rPr lang="fr-FR" dirty="0" err="1" smtClean="0"/>
              <a:t>hida</a:t>
            </a:r>
            <a:r>
              <a:rPr lang="fr-FR" dirty="0" smtClean="0"/>
              <a:t> comme fil rouge sur l’année et ce fil rouge pourrait être à l’origine de plusieurs EPI.</a:t>
            </a:r>
            <a:endParaRPr lang="fr-FR" dirty="0"/>
          </a:p>
        </p:txBody>
      </p:sp>
      <p:sp>
        <p:nvSpPr>
          <p:cNvPr id="4" name="Espace réservé du numéro de diapositive 3"/>
          <p:cNvSpPr>
            <a:spLocks noGrp="1"/>
          </p:cNvSpPr>
          <p:nvPr>
            <p:ph type="sldNum" sz="quarter" idx="10"/>
          </p:nvPr>
        </p:nvSpPr>
        <p:spPr/>
        <p:txBody>
          <a:bodyPr/>
          <a:lstStyle/>
          <a:p>
            <a:fld id="{0C28DFA3-AD3C-411B-A9BC-6E782AA2AE6C}" type="slidenum">
              <a:rPr lang="fr-FR" smtClean="0">
                <a:solidFill>
                  <a:prstClr val="black"/>
                </a:solidFill>
              </a:rPr>
              <a:pPr/>
              <a:t>3</a:t>
            </a:fld>
            <a:endParaRPr lang="fr-FR">
              <a:solidFill>
                <a:prstClr val="black"/>
              </a:solidFill>
            </a:endParaRPr>
          </a:p>
        </p:txBody>
      </p:sp>
    </p:spTree>
    <p:extLst>
      <p:ext uri="{BB962C8B-B14F-4D97-AF65-F5344CB8AC3E}">
        <p14:creationId xmlns:p14="http://schemas.microsoft.com/office/powerpoint/2010/main" val="30622570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0C28DFA3-AD3C-411B-A9BC-6E782AA2AE6C}" type="slidenum">
              <a:rPr lang="fr-FR" smtClean="0">
                <a:solidFill>
                  <a:prstClr val="black"/>
                </a:solidFill>
              </a:rPr>
              <a:pPr/>
              <a:t>4</a:t>
            </a:fld>
            <a:endParaRPr lang="fr-FR">
              <a:solidFill>
                <a:prstClr val="black"/>
              </a:solidFill>
            </a:endParaRPr>
          </a:p>
        </p:txBody>
      </p:sp>
    </p:spTree>
    <p:extLst>
      <p:ext uri="{BB962C8B-B14F-4D97-AF65-F5344CB8AC3E}">
        <p14:creationId xmlns:p14="http://schemas.microsoft.com/office/powerpoint/2010/main" val="19795857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0C28DFA3-AD3C-411B-A9BC-6E782AA2AE6C}" type="slidenum">
              <a:rPr lang="fr-FR" smtClean="0">
                <a:solidFill>
                  <a:prstClr val="black"/>
                </a:solidFill>
              </a:rPr>
              <a:pPr/>
              <a:t>5</a:t>
            </a:fld>
            <a:endParaRPr lang="fr-FR">
              <a:solidFill>
                <a:prstClr val="black"/>
              </a:solidFill>
            </a:endParaRPr>
          </a:p>
        </p:txBody>
      </p:sp>
    </p:spTree>
    <p:extLst>
      <p:ext uri="{BB962C8B-B14F-4D97-AF65-F5344CB8AC3E}">
        <p14:creationId xmlns:p14="http://schemas.microsoft.com/office/powerpoint/2010/main" val="39032014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0C28DFA3-AD3C-411B-A9BC-6E782AA2AE6C}" type="slidenum">
              <a:rPr lang="fr-FR" smtClean="0">
                <a:solidFill>
                  <a:prstClr val="black"/>
                </a:solidFill>
              </a:rPr>
              <a:pPr/>
              <a:t>6</a:t>
            </a:fld>
            <a:endParaRPr lang="fr-FR">
              <a:solidFill>
                <a:prstClr val="black"/>
              </a:solidFill>
            </a:endParaRPr>
          </a:p>
        </p:txBody>
      </p:sp>
    </p:spTree>
    <p:extLst>
      <p:ext uri="{BB962C8B-B14F-4D97-AF65-F5344CB8AC3E}">
        <p14:creationId xmlns:p14="http://schemas.microsoft.com/office/powerpoint/2010/main" val="238808237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smtClean="0"/>
              <a:t>On </a:t>
            </a:r>
            <a:r>
              <a:rPr lang="fr-FR" smtClean="0"/>
              <a:t>peut envisager d’ </a:t>
            </a:r>
            <a:r>
              <a:rPr lang="fr-FR" dirty="0" smtClean="0"/>
              <a:t>utiliser une des thématiques </a:t>
            </a:r>
            <a:r>
              <a:rPr lang="fr-FR" dirty="0" err="1" smtClean="0"/>
              <a:t>hida</a:t>
            </a:r>
            <a:r>
              <a:rPr lang="fr-FR" dirty="0" smtClean="0"/>
              <a:t> comme fil rouge sur l’année et ce fil rouge pourrait être à l’origine de plusieurs EPI.</a:t>
            </a:r>
            <a:endParaRPr lang="fr-FR" dirty="0"/>
          </a:p>
        </p:txBody>
      </p:sp>
      <p:sp>
        <p:nvSpPr>
          <p:cNvPr id="4" name="Espace réservé du numéro de diapositive 3"/>
          <p:cNvSpPr>
            <a:spLocks noGrp="1"/>
          </p:cNvSpPr>
          <p:nvPr>
            <p:ph type="sldNum" sz="quarter" idx="10"/>
          </p:nvPr>
        </p:nvSpPr>
        <p:spPr/>
        <p:txBody>
          <a:bodyPr/>
          <a:lstStyle/>
          <a:p>
            <a:fld id="{0C28DFA3-AD3C-411B-A9BC-6E782AA2AE6C}" type="slidenum">
              <a:rPr lang="fr-FR" smtClean="0">
                <a:solidFill>
                  <a:prstClr val="black"/>
                </a:solidFill>
              </a:rPr>
              <a:pPr/>
              <a:t>7</a:t>
            </a:fld>
            <a:endParaRPr lang="fr-FR">
              <a:solidFill>
                <a:prstClr val="black"/>
              </a:solidFill>
            </a:endParaRPr>
          </a:p>
        </p:txBody>
      </p:sp>
    </p:spTree>
    <p:extLst>
      <p:ext uri="{BB962C8B-B14F-4D97-AF65-F5344CB8AC3E}">
        <p14:creationId xmlns:p14="http://schemas.microsoft.com/office/powerpoint/2010/main" val="6802369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Ref idx="1001">
        <a:schemeClr val="bg1"/>
      </p:bgRef>
    </p:bg>
    <p:spTree>
      <p:nvGrpSpPr>
        <p:cNvPr id="1" name=""/>
        <p:cNvGrpSpPr/>
        <p:nvPr/>
      </p:nvGrpSpPr>
      <p:grpSpPr>
        <a:xfrm>
          <a:off x="0" y="0"/>
          <a:ext cx="0" cy="0"/>
          <a:chOff x="0" y="0"/>
          <a:chExt cx="0" cy="0"/>
        </a:xfrm>
      </p:grpSpPr>
      <p:sp>
        <p:nvSpPr>
          <p:cNvPr id="8" name="Titre 7"/>
          <p:cNvSpPr>
            <a:spLocks noGrp="1"/>
          </p:cNvSpPr>
          <p:nvPr>
            <p:ph type="ctrTitle"/>
          </p:nvPr>
        </p:nvSpPr>
        <p:spPr>
          <a:xfrm>
            <a:off x="2286000" y="3124200"/>
            <a:ext cx="6172200" cy="1894362"/>
          </a:xfrm>
        </p:spPr>
        <p:txBody>
          <a:bodyPr/>
          <a:lstStyle>
            <a:lvl1pPr>
              <a:defRPr b="1"/>
            </a:lvl1pPr>
          </a:lstStyle>
          <a:p>
            <a:r>
              <a:rPr kumimoji="0" lang="fr-FR" smtClean="0"/>
              <a:t>Cliquez pour modifier le style du titre</a:t>
            </a:r>
            <a:endParaRPr kumimoji="0" lang="en-US"/>
          </a:p>
        </p:txBody>
      </p:sp>
      <p:sp>
        <p:nvSpPr>
          <p:cNvPr id="9" name="Sous-titr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28" name="Espace réservé de la date 27"/>
          <p:cNvSpPr>
            <a:spLocks noGrp="1"/>
          </p:cNvSpPr>
          <p:nvPr>
            <p:ph type="dt" sz="half" idx="10"/>
          </p:nvPr>
        </p:nvSpPr>
        <p:spPr bwMode="auto">
          <a:xfrm rot="5400000">
            <a:off x="7764621" y="1174097"/>
            <a:ext cx="2286000" cy="381000"/>
          </a:xfrm>
        </p:spPr>
        <p:txBody>
          <a:bodyPr/>
          <a:lstStyle/>
          <a:p>
            <a:fld id="{39A510EB-4E99-7D46-AAE0-4CC9649C5FD0}" type="datetime1">
              <a:rPr lang="fr-FR" smtClean="0"/>
              <a:pPr/>
              <a:t>05/01/2018</a:t>
            </a:fld>
            <a:endParaRPr lang="en-US"/>
          </a:p>
        </p:txBody>
      </p:sp>
      <p:sp>
        <p:nvSpPr>
          <p:cNvPr id="17" name="Espace réservé du pied de page 16"/>
          <p:cNvSpPr>
            <a:spLocks noGrp="1"/>
          </p:cNvSpPr>
          <p:nvPr>
            <p:ph type="ftr" sz="quarter" idx="11"/>
          </p:nvPr>
        </p:nvSpPr>
        <p:spPr bwMode="auto">
          <a:xfrm rot="5400000">
            <a:off x="7077269" y="4181669"/>
            <a:ext cx="3657600" cy="384048"/>
          </a:xfrm>
        </p:spPr>
        <p:txBody>
          <a:bodyPr/>
          <a:lstStyle/>
          <a:p>
            <a:r>
              <a:rPr lang="en-US" smtClean="0"/>
              <a:t>Formations Départementales Nouveaux Programmes d'Arts Plastiques 2016</a:t>
            </a:r>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Connecteur droit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Connecteur droit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Connecteur droit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Connecteur droit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Connecteur droit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Connecteur droit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lipse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lipse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Ellipse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Ellipse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Ellipse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Espace réservé du numéro de diapositive 28"/>
          <p:cNvSpPr>
            <a:spLocks noGrp="1"/>
          </p:cNvSpPr>
          <p:nvPr>
            <p:ph type="sldNum" sz="quarter" idx="12"/>
          </p:nvPr>
        </p:nvSpPr>
        <p:spPr bwMode="auto">
          <a:xfrm>
            <a:off x="1325544" y="4928702"/>
            <a:ext cx="609600" cy="517524"/>
          </a:xfrm>
        </p:spPr>
        <p:txBody>
          <a:bodyPr/>
          <a:lstStyle/>
          <a:p>
            <a:fld id="{DF28FB93-0A08-4E7D-8E63-9EFA29F1E093}" type="slidenum">
              <a:rPr lang="en-US" smtClean="0"/>
              <a:pPr/>
              <a:t>‹N°›</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CB234F00-42C4-8A4F-AD3A-0B5E64AD6A70}" type="datetime1">
              <a:rPr lang="fr-FR" smtClean="0"/>
              <a:pPr/>
              <a:t>05/01/2018</a:t>
            </a:fld>
            <a:endParaRPr lang="en-US"/>
          </a:p>
        </p:txBody>
      </p:sp>
      <p:sp>
        <p:nvSpPr>
          <p:cNvPr id="5" name="Espace réservé du pied de page 4"/>
          <p:cNvSpPr>
            <a:spLocks noGrp="1"/>
          </p:cNvSpPr>
          <p:nvPr>
            <p:ph type="ftr" sz="quarter" idx="11"/>
          </p:nvPr>
        </p:nvSpPr>
        <p:spPr/>
        <p:txBody>
          <a:bodyPr/>
          <a:lstStyle/>
          <a:p>
            <a:r>
              <a:rPr lang="en-US" smtClean="0"/>
              <a:t>Formations Départementales Nouveaux Programmes d'Arts Plastiques 2016</a:t>
            </a:r>
            <a:endParaRPr lang="en-US"/>
          </a:p>
        </p:txBody>
      </p:sp>
      <p:sp>
        <p:nvSpPr>
          <p:cNvPr id="6" name="Espace réservé du numéro de diapositive 5"/>
          <p:cNvSpPr>
            <a:spLocks noGrp="1"/>
          </p:cNvSpPr>
          <p:nvPr>
            <p:ph type="sldNum" sz="quarter" idx="12"/>
          </p:nvPr>
        </p:nvSpPr>
        <p:spPr/>
        <p:txBody>
          <a:bodyPr/>
          <a:lstStyle/>
          <a:p>
            <a:fld id="{DF28FB93-0A08-4E7D-8E63-9EFA29F1E093}" type="slidenum">
              <a:rPr lang="en-US" smtClean="0"/>
              <a:pPr/>
              <a:t>‹N°›</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9"/>
            <a:ext cx="1676400" cy="5851525"/>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B6127801-3C80-904B-AB97-EABF2347E90F}" type="datetime1">
              <a:rPr lang="fr-FR" smtClean="0"/>
              <a:pPr/>
              <a:t>05/01/2018</a:t>
            </a:fld>
            <a:endParaRPr lang="en-US"/>
          </a:p>
        </p:txBody>
      </p:sp>
      <p:sp>
        <p:nvSpPr>
          <p:cNvPr id="5" name="Espace réservé du pied de page 4"/>
          <p:cNvSpPr>
            <a:spLocks noGrp="1"/>
          </p:cNvSpPr>
          <p:nvPr>
            <p:ph type="ftr" sz="quarter" idx="11"/>
          </p:nvPr>
        </p:nvSpPr>
        <p:spPr/>
        <p:txBody>
          <a:bodyPr/>
          <a:lstStyle/>
          <a:p>
            <a:r>
              <a:rPr lang="en-US" smtClean="0"/>
              <a:t>Formations Départementales Nouveaux Programmes d'Arts Plastiques 2016</a:t>
            </a:r>
            <a:endParaRPr lang="en-US"/>
          </a:p>
        </p:txBody>
      </p:sp>
      <p:sp>
        <p:nvSpPr>
          <p:cNvPr id="6" name="Espace réservé du numéro de diapositive 5"/>
          <p:cNvSpPr>
            <a:spLocks noGrp="1"/>
          </p:cNvSpPr>
          <p:nvPr>
            <p:ph type="sldNum" sz="quarter" idx="12"/>
          </p:nvPr>
        </p:nvSpPr>
        <p:spPr/>
        <p:txBody>
          <a:bodyPr/>
          <a:lstStyle/>
          <a:p>
            <a:fld id="{DF28FB93-0A08-4E7D-8E63-9EFA29F1E093}" type="slidenum">
              <a:rPr lang="en-US" smtClean="0"/>
              <a:pPr/>
              <a:t>‹N°›</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14" name="Titre 13"/>
          <p:cNvSpPr>
            <a:spLocks noGrp="1"/>
          </p:cNvSpPr>
          <p:nvPr>
            <p:ph type="ctrTitle"/>
          </p:nvPr>
        </p:nvSpPr>
        <p:spPr>
          <a:xfrm>
            <a:off x="1432560" y="359898"/>
            <a:ext cx="7406640" cy="1472184"/>
          </a:xfrm>
        </p:spPr>
        <p:txBody>
          <a:bodyPr anchor="b"/>
          <a:lstStyle>
            <a:lvl1pPr algn="l">
              <a:defRPr/>
            </a:lvl1pPr>
            <a:extLst/>
          </a:lstStyle>
          <a:p>
            <a:r>
              <a:rPr kumimoji="0" lang="fr-FR" smtClean="0"/>
              <a:t>Cliquez pour modifier le style du titre</a:t>
            </a:r>
            <a:endParaRPr kumimoji="0" lang="en-US"/>
          </a:p>
        </p:txBody>
      </p:sp>
      <p:sp>
        <p:nvSpPr>
          <p:cNvPr id="22" name="Sous-titr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fr-FR" smtClean="0"/>
              <a:t>Cliquez pour modifier le style des sous-titres du masque</a:t>
            </a:r>
            <a:endParaRPr kumimoji="0" lang="en-US"/>
          </a:p>
        </p:txBody>
      </p:sp>
      <p:sp>
        <p:nvSpPr>
          <p:cNvPr id="7" name="Espace réservé de la date 6"/>
          <p:cNvSpPr>
            <a:spLocks noGrp="1"/>
          </p:cNvSpPr>
          <p:nvPr>
            <p:ph type="dt" sz="half" idx="10"/>
          </p:nvPr>
        </p:nvSpPr>
        <p:spPr/>
        <p:txBody>
          <a:bodyPr/>
          <a:lstStyle>
            <a:extLst/>
          </a:lstStyle>
          <a:p>
            <a:fld id="{EBED5E7F-AC0E-48CB-9D80-F2E34841450E}" type="datetimeFigureOut">
              <a:rPr lang="fr-FR" smtClean="0">
                <a:solidFill>
                  <a:srgbClr val="DEDEDE">
                    <a:shade val="50000"/>
                    <a:satMod val="200000"/>
                  </a:srgbClr>
                </a:solidFill>
              </a:rPr>
              <a:pPr/>
              <a:t>05/01/2018</a:t>
            </a:fld>
            <a:endParaRPr lang="fr-FR">
              <a:solidFill>
                <a:srgbClr val="DEDEDE">
                  <a:shade val="50000"/>
                  <a:satMod val="200000"/>
                </a:srgbClr>
              </a:solidFill>
            </a:endParaRPr>
          </a:p>
        </p:txBody>
      </p:sp>
      <p:sp>
        <p:nvSpPr>
          <p:cNvPr id="20" name="Espace réservé du pied de page 19"/>
          <p:cNvSpPr>
            <a:spLocks noGrp="1"/>
          </p:cNvSpPr>
          <p:nvPr>
            <p:ph type="ftr" sz="quarter" idx="11"/>
          </p:nvPr>
        </p:nvSpPr>
        <p:spPr/>
        <p:txBody>
          <a:bodyPr/>
          <a:lstStyle>
            <a:extLst/>
          </a:lstStyle>
          <a:p>
            <a:endParaRPr lang="fr-FR">
              <a:solidFill>
                <a:srgbClr val="DEDEDE">
                  <a:shade val="50000"/>
                  <a:satMod val="200000"/>
                </a:srgbClr>
              </a:solidFill>
            </a:endParaRPr>
          </a:p>
        </p:txBody>
      </p:sp>
      <p:sp>
        <p:nvSpPr>
          <p:cNvPr id="10" name="Espace réservé du numéro de diapositive 9"/>
          <p:cNvSpPr>
            <a:spLocks noGrp="1"/>
          </p:cNvSpPr>
          <p:nvPr>
            <p:ph type="sldNum" sz="quarter" idx="12"/>
          </p:nvPr>
        </p:nvSpPr>
        <p:spPr/>
        <p:txBody>
          <a:bodyPr/>
          <a:lstStyle>
            <a:extLst/>
          </a:lstStyle>
          <a:p>
            <a:fld id="{006F7B25-7888-4873-9C30-224F2A52651C}" type="slidenum">
              <a:rPr lang="fr-FR" smtClean="0">
                <a:solidFill>
                  <a:srgbClr val="DEDEDE">
                    <a:shade val="50000"/>
                    <a:satMod val="200000"/>
                  </a:srgbClr>
                </a:solidFill>
              </a:rPr>
              <a:pPr/>
              <a:t>‹N°›</a:t>
            </a:fld>
            <a:endParaRPr lang="fr-FR">
              <a:solidFill>
                <a:srgbClr val="DEDEDE">
                  <a:shade val="50000"/>
                  <a:satMod val="200000"/>
                </a:srgbClr>
              </a:solidFill>
            </a:endParaRPr>
          </a:p>
        </p:txBody>
      </p:sp>
      <p:sp>
        <p:nvSpPr>
          <p:cNvPr id="8" name="Ellipse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a:endParaRPr lang="en-US">
              <a:solidFill>
                <a:prstClr val="black"/>
              </a:solidFill>
            </a:endParaRPr>
          </a:p>
        </p:txBody>
      </p:sp>
      <p:sp>
        <p:nvSpPr>
          <p:cNvPr id="9" name="Ellipse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a:endParaRPr lang="en-US">
              <a:solidFill>
                <a:prstClr val="black"/>
              </a:solidFill>
            </a:endParaRPr>
          </a:p>
        </p:txBody>
      </p:sp>
    </p:spTree>
    <p:extLst>
      <p:ext uri="{BB962C8B-B14F-4D97-AF65-F5344CB8AC3E}">
        <p14:creationId xmlns:p14="http://schemas.microsoft.com/office/powerpoint/2010/main" val="261781181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EBED5E7F-AC0E-48CB-9D80-F2E34841450E}" type="datetimeFigureOut">
              <a:rPr lang="fr-FR" smtClean="0">
                <a:solidFill>
                  <a:srgbClr val="DEDEDE">
                    <a:shade val="50000"/>
                    <a:satMod val="200000"/>
                  </a:srgbClr>
                </a:solidFill>
              </a:rPr>
              <a:pPr/>
              <a:t>05/01/2018</a:t>
            </a:fld>
            <a:endParaRPr lang="fr-FR">
              <a:solidFill>
                <a:srgbClr val="DEDEDE">
                  <a:shade val="50000"/>
                  <a:satMod val="200000"/>
                </a:srgbClr>
              </a:solidFill>
            </a:endParaRPr>
          </a:p>
        </p:txBody>
      </p:sp>
      <p:sp>
        <p:nvSpPr>
          <p:cNvPr id="5" name="Espace réservé du pied de page 4"/>
          <p:cNvSpPr>
            <a:spLocks noGrp="1"/>
          </p:cNvSpPr>
          <p:nvPr>
            <p:ph type="ftr" sz="quarter" idx="11"/>
          </p:nvPr>
        </p:nvSpPr>
        <p:spPr/>
        <p:txBody>
          <a:bodyPr/>
          <a:lstStyle>
            <a:extLst/>
          </a:lstStyle>
          <a:p>
            <a:endParaRPr lang="fr-FR">
              <a:solidFill>
                <a:srgbClr val="DEDEDE">
                  <a:shade val="50000"/>
                  <a:satMod val="200000"/>
                </a:srgbClr>
              </a:solidFill>
            </a:endParaRPr>
          </a:p>
        </p:txBody>
      </p:sp>
      <p:sp>
        <p:nvSpPr>
          <p:cNvPr id="6" name="Espace réservé du numéro de diapositive 5"/>
          <p:cNvSpPr>
            <a:spLocks noGrp="1"/>
          </p:cNvSpPr>
          <p:nvPr>
            <p:ph type="sldNum" sz="quarter" idx="12"/>
          </p:nvPr>
        </p:nvSpPr>
        <p:spPr/>
        <p:txBody>
          <a:bodyPr/>
          <a:lstStyle>
            <a:extLst/>
          </a:lstStyle>
          <a:p>
            <a:fld id="{006F7B25-7888-4873-9C30-224F2A52651C}" type="slidenum">
              <a:rPr lang="fr-FR" smtClean="0">
                <a:solidFill>
                  <a:srgbClr val="DEDEDE">
                    <a:shade val="50000"/>
                    <a:satMod val="200000"/>
                  </a:srgbClr>
                </a:solidFill>
              </a:rPr>
              <a:pPr/>
              <a:t>‹N°›</a:t>
            </a:fld>
            <a:endParaRPr lang="fr-FR">
              <a:solidFill>
                <a:srgbClr val="DEDEDE">
                  <a:shade val="50000"/>
                  <a:satMod val="200000"/>
                </a:srgbClr>
              </a:solidFill>
            </a:endParaRPr>
          </a:p>
        </p:txBody>
      </p:sp>
    </p:spTree>
    <p:extLst>
      <p:ext uri="{BB962C8B-B14F-4D97-AF65-F5344CB8AC3E}">
        <p14:creationId xmlns:p14="http://schemas.microsoft.com/office/powerpoint/2010/main" val="135829762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solidFill>
                <a:prstClr val="white"/>
              </a:solidFill>
            </a:endParaRPr>
          </a:p>
        </p:txBody>
      </p:sp>
      <p:sp>
        <p:nvSpPr>
          <p:cNvPr id="2" name="Titr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extLst/>
          </a:lstStyle>
          <a:p>
            <a:fld id="{EBED5E7F-AC0E-48CB-9D80-F2E34841450E}" type="datetimeFigureOut">
              <a:rPr lang="fr-FR" smtClean="0">
                <a:solidFill>
                  <a:srgbClr val="DEDEDE">
                    <a:shade val="50000"/>
                    <a:satMod val="200000"/>
                  </a:srgbClr>
                </a:solidFill>
              </a:rPr>
              <a:pPr/>
              <a:t>05/01/2018</a:t>
            </a:fld>
            <a:endParaRPr lang="fr-FR">
              <a:solidFill>
                <a:srgbClr val="DEDEDE">
                  <a:shade val="50000"/>
                  <a:satMod val="200000"/>
                </a:srgbClr>
              </a:solidFill>
            </a:endParaRPr>
          </a:p>
        </p:txBody>
      </p:sp>
      <p:sp>
        <p:nvSpPr>
          <p:cNvPr id="5" name="Espace réservé du pied de page 4"/>
          <p:cNvSpPr>
            <a:spLocks noGrp="1"/>
          </p:cNvSpPr>
          <p:nvPr>
            <p:ph type="ftr" sz="quarter" idx="11"/>
          </p:nvPr>
        </p:nvSpPr>
        <p:spPr/>
        <p:txBody>
          <a:bodyPr/>
          <a:lstStyle>
            <a:extLst/>
          </a:lstStyle>
          <a:p>
            <a:endParaRPr lang="fr-FR">
              <a:solidFill>
                <a:srgbClr val="DEDEDE">
                  <a:shade val="50000"/>
                  <a:satMod val="200000"/>
                </a:srgbClr>
              </a:solidFill>
            </a:endParaRPr>
          </a:p>
        </p:txBody>
      </p:sp>
      <p:sp>
        <p:nvSpPr>
          <p:cNvPr id="6" name="Espace réservé du numéro de diapositive 5"/>
          <p:cNvSpPr>
            <a:spLocks noGrp="1"/>
          </p:cNvSpPr>
          <p:nvPr>
            <p:ph type="sldNum" sz="quarter" idx="12"/>
          </p:nvPr>
        </p:nvSpPr>
        <p:spPr/>
        <p:txBody>
          <a:bodyPr/>
          <a:lstStyle>
            <a:extLst/>
          </a:lstStyle>
          <a:p>
            <a:fld id="{006F7B25-7888-4873-9C30-224F2A52651C}" type="slidenum">
              <a:rPr lang="fr-FR" smtClean="0">
                <a:solidFill>
                  <a:srgbClr val="DEDEDE">
                    <a:shade val="50000"/>
                    <a:satMod val="200000"/>
                  </a:srgbClr>
                </a:solidFill>
              </a:rPr>
              <a:pPr/>
              <a:t>‹N°›</a:t>
            </a:fld>
            <a:endParaRPr lang="fr-FR">
              <a:solidFill>
                <a:srgbClr val="DEDEDE">
                  <a:shade val="50000"/>
                  <a:satMod val="200000"/>
                </a:srgbClr>
              </a:solidFill>
            </a:endParaRPr>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solidFill>
                <a:prstClr val="white"/>
              </a:solidFill>
            </a:endParaRPr>
          </a:p>
        </p:txBody>
      </p:sp>
      <p:sp>
        <p:nvSpPr>
          <p:cNvPr id="8" name="Ellipse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a:endParaRPr lang="en-US">
              <a:solidFill>
                <a:prstClr val="black"/>
              </a:solidFill>
            </a:endParaRPr>
          </a:p>
        </p:txBody>
      </p:sp>
      <p:sp>
        <p:nvSpPr>
          <p:cNvPr id="9" name="Ellipse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a:endParaRPr lang="en-US">
              <a:solidFill>
                <a:prstClr val="black"/>
              </a:solidFill>
            </a:endParaRPr>
          </a:p>
        </p:txBody>
      </p:sp>
    </p:spTree>
    <p:extLst>
      <p:ext uri="{BB962C8B-B14F-4D97-AF65-F5344CB8AC3E}">
        <p14:creationId xmlns:p14="http://schemas.microsoft.com/office/powerpoint/2010/main" val="53903492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1435608" y="274320"/>
            <a:ext cx="7498080" cy="1143000"/>
          </a:xfrm>
        </p:spPr>
        <p:txBody>
          <a:bodyPr/>
          <a:lstStyle>
            <a:extLst/>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fld id="{EBED5E7F-AC0E-48CB-9D80-F2E34841450E}" type="datetimeFigureOut">
              <a:rPr lang="fr-FR" smtClean="0">
                <a:solidFill>
                  <a:srgbClr val="DEDEDE">
                    <a:shade val="50000"/>
                    <a:satMod val="200000"/>
                  </a:srgbClr>
                </a:solidFill>
              </a:rPr>
              <a:pPr/>
              <a:t>05/01/2018</a:t>
            </a:fld>
            <a:endParaRPr lang="fr-FR">
              <a:solidFill>
                <a:srgbClr val="DEDEDE">
                  <a:shade val="50000"/>
                  <a:satMod val="200000"/>
                </a:srgbClr>
              </a:solidFill>
            </a:endParaRPr>
          </a:p>
        </p:txBody>
      </p:sp>
      <p:sp>
        <p:nvSpPr>
          <p:cNvPr id="6" name="Espace réservé du pied de page 5"/>
          <p:cNvSpPr>
            <a:spLocks noGrp="1"/>
          </p:cNvSpPr>
          <p:nvPr>
            <p:ph type="ftr" sz="quarter" idx="11"/>
          </p:nvPr>
        </p:nvSpPr>
        <p:spPr/>
        <p:txBody>
          <a:bodyPr/>
          <a:lstStyle>
            <a:extLst/>
          </a:lstStyle>
          <a:p>
            <a:endParaRPr lang="fr-FR">
              <a:solidFill>
                <a:srgbClr val="DEDEDE">
                  <a:shade val="50000"/>
                  <a:satMod val="200000"/>
                </a:srgbClr>
              </a:solidFill>
            </a:endParaRPr>
          </a:p>
        </p:txBody>
      </p:sp>
      <p:sp>
        <p:nvSpPr>
          <p:cNvPr id="7" name="Espace réservé du numéro de diapositive 6"/>
          <p:cNvSpPr>
            <a:spLocks noGrp="1"/>
          </p:cNvSpPr>
          <p:nvPr>
            <p:ph type="sldNum" sz="quarter" idx="12"/>
          </p:nvPr>
        </p:nvSpPr>
        <p:spPr/>
        <p:txBody>
          <a:bodyPr/>
          <a:lstStyle>
            <a:extLst/>
          </a:lstStyle>
          <a:p>
            <a:fld id="{006F7B25-7888-4873-9C30-224F2A52651C}" type="slidenum">
              <a:rPr lang="fr-FR" smtClean="0">
                <a:solidFill>
                  <a:srgbClr val="DEDEDE">
                    <a:shade val="50000"/>
                    <a:satMod val="200000"/>
                  </a:srgbClr>
                </a:solidFill>
              </a:rPr>
              <a:pPr/>
              <a:t>‹N°›</a:t>
            </a:fld>
            <a:endParaRPr lang="fr-FR">
              <a:solidFill>
                <a:srgbClr val="DEDEDE">
                  <a:shade val="50000"/>
                  <a:satMod val="200000"/>
                </a:srgbClr>
              </a:solidFill>
            </a:endParaRPr>
          </a:p>
        </p:txBody>
      </p:sp>
    </p:spTree>
    <p:extLst>
      <p:ext uri="{BB962C8B-B14F-4D97-AF65-F5344CB8AC3E}">
        <p14:creationId xmlns:p14="http://schemas.microsoft.com/office/powerpoint/2010/main" val="410581373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extLst/>
          </a:lstStyle>
          <a:p>
            <a:fld id="{EBED5E7F-AC0E-48CB-9D80-F2E34841450E}" type="datetimeFigureOut">
              <a:rPr lang="fr-FR" smtClean="0">
                <a:solidFill>
                  <a:srgbClr val="DEDEDE">
                    <a:shade val="50000"/>
                    <a:satMod val="200000"/>
                  </a:srgbClr>
                </a:solidFill>
              </a:rPr>
              <a:pPr/>
              <a:t>05/01/2018</a:t>
            </a:fld>
            <a:endParaRPr lang="fr-FR">
              <a:solidFill>
                <a:srgbClr val="DEDEDE">
                  <a:shade val="50000"/>
                  <a:satMod val="200000"/>
                </a:srgbClr>
              </a:solidFill>
            </a:endParaRPr>
          </a:p>
        </p:txBody>
      </p:sp>
      <p:sp>
        <p:nvSpPr>
          <p:cNvPr id="8" name="Espace réservé du pied de page 7"/>
          <p:cNvSpPr>
            <a:spLocks noGrp="1"/>
          </p:cNvSpPr>
          <p:nvPr>
            <p:ph type="ftr" sz="quarter" idx="11"/>
          </p:nvPr>
        </p:nvSpPr>
        <p:spPr/>
        <p:txBody>
          <a:bodyPr/>
          <a:lstStyle>
            <a:extLst/>
          </a:lstStyle>
          <a:p>
            <a:endParaRPr lang="fr-FR">
              <a:solidFill>
                <a:srgbClr val="DEDEDE">
                  <a:shade val="50000"/>
                  <a:satMod val="200000"/>
                </a:srgbClr>
              </a:solidFill>
            </a:endParaRPr>
          </a:p>
        </p:txBody>
      </p:sp>
      <p:sp>
        <p:nvSpPr>
          <p:cNvPr id="9" name="Espace réservé du numéro de diapositive 8"/>
          <p:cNvSpPr>
            <a:spLocks noGrp="1"/>
          </p:cNvSpPr>
          <p:nvPr>
            <p:ph type="sldNum" sz="quarter" idx="12"/>
          </p:nvPr>
        </p:nvSpPr>
        <p:spPr/>
        <p:txBody>
          <a:bodyPr/>
          <a:lstStyle>
            <a:extLst/>
          </a:lstStyle>
          <a:p>
            <a:fld id="{006F7B25-7888-4873-9C30-224F2A52651C}" type="slidenum">
              <a:rPr lang="fr-FR" smtClean="0">
                <a:solidFill>
                  <a:srgbClr val="DEDEDE">
                    <a:shade val="50000"/>
                    <a:satMod val="200000"/>
                  </a:srgbClr>
                </a:solidFill>
              </a:rPr>
              <a:pPr/>
              <a:t>‹N°›</a:t>
            </a:fld>
            <a:endParaRPr lang="fr-FR">
              <a:solidFill>
                <a:srgbClr val="DEDEDE">
                  <a:shade val="50000"/>
                  <a:satMod val="200000"/>
                </a:srgbClr>
              </a:solidFill>
            </a:endParaRPr>
          </a:p>
        </p:txBody>
      </p:sp>
    </p:spTree>
    <p:extLst>
      <p:ext uri="{BB962C8B-B14F-4D97-AF65-F5344CB8AC3E}">
        <p14:creationId xmlns:p14="http://schemas.microsoft.com/office/powerpoint/2010/main" val="306360114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1435608" y="274320"/>
            <a:ext cx="7498080" cy="1143000"/>
          </a:xfrm>
        </p:spPr>
        <p:txBody>
          <a:bodyPr anchor="ctr"/>
          <a:lstStyle>
            <a:extLst/>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extLst/>
          </a:lstStyle>
          <a:p>
            <a:fld id="{EBED5E7F-AC0E-48CB-9D80-F2E34841450E}" type="datetimeFigureOut">
              <a:rPr lang="fr-FR" smtClean="0">
                <a:solidFill>
                  <a:srgbClr val="DEDEDE">
                    <a:shade val="50000"/>
                    <a:satMod val="200000"/>
                  </a:srgbClr>
                </a:solidFill>
              </a:rPr>
              <a:pPr/>
              <a:t>05/01/2018</a:t>
            </a:fld>
            <a:endParaRPr lang="fr-FR">
              <a:solidFill>
                <a:srgbClr val="DEDEDE">
                  <a:shade val="50000"/>
                  <a:satMod val="200000"/>
                </a:srgbClr>
              </a:solidFill>
            </a:endParaRPr>
          </a:p>
        </p:txBody>
      </p:sp>
      <p:sp>
        <p:nvSpPr>
          <p:cNvPr id="4" name="Espace réservé du pied de page 3"/>
          <p:cNvSpPr>
            <a:spLocks noGrp="1"/>
          </p:cNvSpPr>
          <p:nvPr>
            <p:ph type="ftr" sz="quarter" idx="11"/>
          </p:nvPr>
        </p:nvSpPr>
        <p:spPr/>
        <p:txBody>
          <a:bodyPr/>
          <a:lstStyle>
            <a:extLst/>
          </a:lstStyle>
          <a:p>
            <a:endParaRPr lang="fr-FR">
              <a:solidFill>
                <a:srgbClr val="DEDEDE">
                  <a:shade val="50000"/>
                  <a:satMod val="200000"/>
                </a:srgbClr>
              </a:solidFill>
            </a:endParaRPr>
          </a:p>
        </p:txBody>
      </p:sp>
      <p:sp>
        <p:nvSpPr>
          <p:cNvPr id="5" name="Espace réservé du numéro de diapositive 4"/>
          <p:cNvSpPr>
            <a:spLocks noGrp="1"/>
          </p:cNvSpPr>
          <p:nvPr>
            <p:ph type="sldNum" sz="quarter" idx="12"/>
          </p:nvPr>
        </p:nvSpPr>
        <p:spPr/>
        <p:txBody>
          <a:bodyPr/>
          <a:lstStyle>
            <a:extLst/>
          </a:lstStyle>
          <a:p>
            <a:fld id="{006F7B25-7888-4873-9C30-224F2A52651C}" type="slidenum">
              <a:rPr lang="fr-FR" smtClean="0">
                <a:solidFill>
                  <a:srgbClr val="DEDEDE">
                    <a:shade val="50000"/>
                    <a:satMod val="200000"/>
                  </a:srgbClr>
                </a:solidFill>
              </a:rPr>
              <a:pPr/>
              <a:t>‹N°›</a:t>
            </a:fld>
            <a:endParaRPr lang="fr-FR">
              <a:solidFill>
                <a:srgbClr val="DEDEDE">
                  <a:shade val="50000"/>
                  <a:satMod val="200000"/>
                </a:srgbClr>
              </a:solidFill>
            </a:endParaRPr>
          </a:p>
        </p:txBody>
      </p:sp>
    </p:spTree>
    <p:extLst>
      <p:ext uri="{BB962C8B-B14F-4D97-AF65-F5344CB8AC3E}">
        <p14:creationId xmlns:p14="http://schemas.microsoft.com/office/powerpoint/2010/main" val="265182481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solidFill>
                <a:prstClr val="white"/>
              </a:solidFill>
            </a:endParaRPr>
          </a:p>
        </p:txBody>
      </p:sp>
      <p:sp>
        <p:nvSpPr>
          <p:cNvPr id="2" name="Espace réservé de la date 1"/>
          <p:cNvSpPr>
            <a:spLocks noGrp="1"/>
          </p:cNvSpPr>
          <p:nvPr>
            <p:ph type="dt" sz="half" idx="10"/>
          </p:nvPr>
        </p:nvSpPr>
        <p:spPr/>
        <p:txBody>
          <a:bodyPr/>
          <a:lstStyle>
            <a:extLst/>
          </a:lstStyle>
          <a:p>
            <a:fld id="{EBED5E7F-AC0E-48CB-9D80-F2E34841450E}" type="datetimeFigureOut">
              <a:rPr lang="fr-FR" smtClean="0">
                <a:solidFill>
                  <a:srgbClr val="DEDEDE">
                    <a:shade val="50000"/>
                    <a:satMod val="200000"/>
                  </a:srgbClr>
                </a:solidFill>
              </a:rPr>
              <a:pPr/>
              <a:t>05/01/2018</a:t>
            </a:fld>
            <a:endParaRPr lang="fr-FR">
              <a:solidFill>
                <a:srgbClr val="DEDEDE">
                  <a:shade val="50000"/>
                  <a:satMod val="200000"/>
                </a:srgbClr>
              </a:solidFill>
            </a:endParaRPr>
          </a:p>
        </p:txBody>
      </p:sp>
      <p:sp>
        <p:nvSpPr>
          <p:cNvPr id="3" name="Espace réservé du pied de page 2"/>
          <p:cNvSpPr>
            <a:spLocks noGrp="1"/>
          </p:cNvSpPr>
          <p:nvPr>
            <p:ph type="ftr" sz="quarter" idx="11"/>
          </p:nvPr>
        </p:nvSpPr>
        <p:spPr/>
        <p:txBody>
          <a:bodyPr/>
          <a:lstStyle>
            <a:extLst/>
          </a:lstStyle>
          <a:p>
            <a:endParaRPr lang="fr-FR">
              <a:solidFill>
                <a:srgbClr val="DEDEDE">
                  <a:shade val="50000"/>
                  <a:satMod val="200000"/>
                </a:srgbClr>
              </a:solidFill>
            </a:endParaRPr>
          </a:p>
        </p:txBody>
      </p:sp>
      <p:sp>
        <p:nvSpPr>
          <p:cNvPr id="4" name="Espace réservé du numéro de diapositive 3"/>
          <p:cNvSpPr>
            <a:spLocks noGrp="1"/>
          </p:cNvSpPr>
          <p:nvPr>
            <p:ph type="sldNum" sz="quarter" idx="12"/>
          </p:nvPr>
        </p:nvSpPr>
        <p:spPr/>
        <p:txBody>
          <a:bodyPr/>
          <a:lstStyle>
            <a:extLst/>
          </a:lstStyle>
          <a:p>
            <a:fld id="{006F7B25-7888-4873-9C30-224F2A52651C}" type="slidenum">
              <a:rPr lang="fr-FR" smtClean="0">
                <a:solidFill>
                  <a:srgbClr val="DEDEDE">
                    <a:shade val="50000"/>
                    <a:satMod val="200000"/>
                  </a:srgbClr>
                </a:solidFill>
              </a:rPr>
              <a:pPr/>
              <a:t>‹N°›</a:t>
            </a:fld>
            <a:endParaRPr lang="fr-FR">
              <a:solidFill>
                <a:srgbClr val="DEDEDE">
                  <a:shade val="50000"/>
                  <a:satMod val="200000"/>
                </a:srgbClr>
              </a:solidFill>
            </a:endParaRPr>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solidFill>
                <a:prstClr val="white"/>
              </a:solidFill>
            </a:endParaRPr>
          </a:p>
        </p:txBody>
      </p:sp>
    </p:spTree>
    <p:extLst>
      <p:ext uri="{BB962C8B-B14F-4D97-AF65-F5344CB8AC3E}">
        <p14:creationId xmlns:p14="http://schemas.microsoft.com/office/powerpoint/2010/main" val="114413343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fld id="{EBED5E7F-AC0E-48CB-9D80-F2E34841450E}" type="datetimeFigureOut">
              <a:rPr lang="fr-FR" smtClean="0">
                <a:solidFill>
                  <a:srgbClr val="DEDEDE">
                    <a:shade val="50000"/>
                    <a:satMod val="200000"/>
                  </a:srgbClr>
                </a:solidFill>
              </a:rPr>
              <a:pPr/>
              <a:t>05/01/2018</a:t>
            </a:fld>
            <a:endParaRPr lang="fr-FR">
              <a:solidFill>
                <a:srgbClr val="DEDEDE">
                  <a:shade val="50000"/>
                  <a:satMod val="200000"/>
                </a:srgbClr>
              </a:solidFill>
            </a:endParaRPr>
          </a:p>
        </p:txBody>
      </p:sp>
      <p:sp>
        <p:nvSpPr>
          <p:cNvPr id="6" name="Espace réservé du pied de page 5"/>
          <p:cNvSpPr>
            <a:spLocks noGrp="1"/>
          </p:cNvSpPr>
          <p:nvPr>
            <p:ph type="ftr" sz="quarter" idx="11"/>
          </p:nvPr>
        </p:nvSpPr>
        <p:spPr/>
        <p:txBody>
          <a:bodyPr/>
          <a:lstStyle>
            <a:extLst/>
          </a:lstStyle>
          <a:p>
            <a:endParaRPr lang="fr-FR">
              <a:solidFill>
                <a:srgbClr val="DEDEDE">
                  <a:shade val="50000"/>
                  <a:satMod val="200000"/>
                </a:srgbClr>
              </a:solidFill>
            </a:endParaRPr>
          </a:p>
        </p:txBody>
      </p:sp>
      <p:sp>
        <p:nvSpPr>
          <p:cNvPr id="7" name="Espace réservé du numéro de diapositive 6"/>
          <p:cNvSpPr>
            <a:spLocks noGrp="1"/>
          </p:cNvSpPr>
          <p:nvPr>
            <p:ph type="sldNum" sz="quarter" idx="12"/>
          </p:nvPr>
        </p:nvSpPr>
        <p:spPr/>
        <p:txBody>
          <a:bodyPr/>
          <a:lstStyle>
            <a:extLst/>
          </a:lstStyle>
          <a:p>
            <a:fld id="{006F7B25-7888-4873-9C30-224F2A52651C}" type="slidenum">
              <a:rPr lang="fr-FR" smtClean="0">
                <a:solidFill>
                  <a:srgbClr val="DEDEDE">
                    <a:shade val="50000"/>
                    <a:satMod val="200000"/>
                  </a:srgbClr>
                </a:solidFill>
              </a:rPr>
              <a:pPr/>
              <a:t>‹N°›</a:t>
            </a:fld>
            <a:endParaRPr lang="fr-FR">
              <a:solidFill>
                <a:srgbClr val="DEDEDE">
                  <a:shade val="50000"/>
                  <a:satMod val="200000"/>
                </a:srgbClr>
              </a:solidFill>
            </a:endParaRPr>
          </a:p>
        </p:txBody>
      </p:sp>
    </p:spTree>
    <p:extLst>
      <p:ext uri="{BB962C8B-B14F-4D97-AF65-F5344CB8AC3E}">
        <p14:creationId xmlns:p14="http://schemas.microsoft.com/office/powerpoint/2010/main" val="26099311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8" name="Espace réservé du contenu 7"/>
          <p:cNvSpPr>
            <a:spLocks noGrp="1"/>
          </p:cNvSpPr>
          <p:nvPr>
            <p:ph sz="quarter" idx="1"/>
          </p:nvPr>
        </p:nvSpPr>
        <p:spPr>
          <a:xfrm>
            <a:off x="457200" y="1600200"/>
            <a:ext cx="7467600" cy="4873752"/>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4"/>
          </p:nvPr>
        </p:nvSpPr>
        <p:spPr/>
        <p:txBody>
          <a:bodyPr rtlCol="0"/>
          <a:lstStyle/>
          <a:p>
            <a:fld id="{877F446F-0A6F-0B4E-A5DD-F78238A04CB4}" type="datetime1">
              <a:rPr lang="fr-FR" smtClean="0"/>
              <a:pPr/>
              <a:t>05/01/2018</a:t>
            </a:fld>
            <a:endParaRPr lang="en-US"/>
          </a:p>
        </p:txBody>
      </p:sp>
      <p:sp>
        <p:nvSpPr>
          <p:cNvPr id="9" name="Espace réservé du numéro de diapositive 8"/>
          <p:cNvSpPr>
            <a:spLocks noGrp="1"/>
          </p:cNvSpPr>
          <p:nvPr>
            <p:ph type="sldNum" sz="quarter" idx="15"/>
          </p:nvPr>
        </p:nvSpPr>
        <p:spPr/>
        <p:txBody>
          <a:bodyPr rtlCol="0"/>
          <a:lstStyle/>
          <a:p>
            <a:fld id="{DF28FB93-0A08-4E7D-8E63-9EFA29F1E093}" type="slidenum">
              <a:rPr lang="en-US" smtClean="0"/>
              <a:pPr/>
              <a:t>‹N°›</a:t>
            </a:fld>
            <a:endParaRPr lang="en-US"/>
          </a:p>
        </p:txBody>
      </p:sp>
      <p:sp>
        <p:nvSpPr>
          <p:cNvPr id="10" name="Espace réservé du pied de page 9"/>
          <p:cNvSpPr>
            <a:spLocks noGrp="1"/>
          </p:cNvSpPr>
          <p:nvPr>
            <p:ph type="ftr" sz="quarter" idx="16"/>
          </p:nvPr>
        </p:nvSpPr>
        <p:spPr/>
        <p:txBody>
          <a:bodyPr rtlCol="0"/>
          <a:lstStyle/>
          <a:p>
            <a:r>
              <a:rPr lang="en-US" smtClean="0"/>
              <a:t>Formations Départementales Nouveaux Programmes d'Arts Plastiques 2016</a:t>
            </a:r>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fr-FR" smtClean="0"/>
              <a:t>Cliquez pour modifier le style du titre</a:t>
            </a:r>
            <a:endParaRPr kumimoji="0" lang="en-US"/>
          </a:p>
        </p:txBody>
      </p:sp>
      <p:sp>
        <p:nvSpPr>
          <p:cNvPr id="5" name="Espace réservé de la date 4"/>
          <p:cNvSpPr>
            <a:spLocks noGrp="1"/>
          </p:cNvSpPr>
          <p:nvPr>
            <p:ph type="dt" sz="half" idx="10"/>
          </p:nvPr>
        </p:nvSpPr>
        <p:spPr/>
        <p:txBody>
          <a:bodyPr/>
          <a:lstStyle>
            <a:extLst/>
          </a:lstStyle>
          <a:p>
            <a:fld id="{EBED5E7F-AC0E-48CB-9D80-F2E34841450E}" type="datetimeFigureOut">
              <a:rPr lang="fr-FR" smtClean="0">
                <a:solidFill>
                  <a:srgbClr val="DEDEDE">
                    <a:shade val="50000"/>
                    <a:satMod val="200000"/>
                  </a:srgbClr>
                </a:solidFill>
              </a:rPr>
              <a:pPr/>
              <a:t>05/01/2018</a:t>
            </a:fld>
            <a:endParaRPr lang="fr-FR">
              <a:solidFill>
                <a:srgbClr val="DEDEDE">
                  <a:shade val="50000"/>
                  <a:satMod val="200000"/>
                </a:srgbClr>
              </a:solidFill>
            </a:endParaRPr>
          </a:p>
        </p:txBody>
      </p:sp>
      <p:sp>
        <p:nvSpPr>
          <p:cNvPr id="6" name="Espace réservé du pied de page 5"/>
          <p:cNvSpPr>
            <a:spLocks noGrp="1"/>
          </p:cNvSpPr>
          <p:nvPr>
            <p:ph type="ftr" sz="quarter" idx="11"/>
          </p:nvPr>
        </p:nvSpPr>
        <p:spPr/>
        <p:txBody>
          <a:bodyPr/>
          <a:lstStyle>
            <a:extLst/>
          </a:lstStyle>
          <a:p>
            <a:endParaRPr lang="fr-FR">
              <a:solidFill>
                <a:srgbClr val="DEDEDE">
                  <a:shade val="50000"/>
                  <a:satMod val="200000"/>
                </a:srgbClr>
              </a:solidFill>
            </a:endParaRPr>
          </a:p>
        </p:txBody>
      </p:sp>
      <p:sp>
        <p:nvSpPr>
          <p:cNvPr id="7" name="Espace réservé du numéro de diapositive 6"/>
          <p:cNvSpPr>
            <a:spLocks noGrp="1"/>
          </p:cNvSpPr>
          <p:nvPr>
            <p:ph type="sldNum" sz="quarter" idx="12"/>
          </p:nvPr>
        </p:nvSpPr>
        <p:spPr/>
        <p:txBody>
          <a:bodyPr/>
          <a:lstStyle>
            <a:extLst/>
          </a:lstStyle>
          <a:p>
            <a:fld id="{006F7B25-7888-4873-9C30-224F2A52651C}" type="slidenum">
              <a:rPr lang="fr-FR" smtClean="0">
                <a:solidFill>
                  <a:srgbClr val="DEDEDE">
                    <a:shade val="50000"/>
                    <a:satMod val="200000"/>
                  </a:srgbClr>
                </a:solidFill>
              </a:rPr>
              <a:pPr/>
              <a:t>‹N°›</a:t>
            </a:fld>
            <a:endParaRPr lang="fr-FR">
              <a:solidFill>
                <a:srgbClr val="DEDEDE">
                  <a:shade val="50000"/>
                  <a:satMod val="200000"/>
                </a:srgbClr>
              </a:solidFill>
            </a:endParaRPr>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indent="-283464">
              <a:lnSpc>
                <a:spcPts val="3000"/>
              </a:lnSpc>
              <a:spcBef>
                <a:spcPts val="600"/>
              </a:spcBef>
              <a:buClr>
                <a:srgbClr val="53548A"/>
              </a:buClr>
              <a:buSzPct val="80000"/>
              <a:buFont typeface="Wingdings 2"/>
              <a:buNone/>
            </a:pPr>
            <a:endParaRPr lang="en-US" sz="3200">
              <a:solidFill>
                <a:prstClr val="black"/>
              </a:solidFill>
            </a:endParaRPr>
          </a:p>
        </p:txBody>
      </p:sp>
      <p:sp>
        <p:nvSpPr>
          <p:cNvPr id="3" name="Espace réservé pour une image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fr-FR" smtClean="0"/>
              <a:t>Cliquez sur l'icône pour ajouter une image</a:t>
            </a:r>
            <a:endParaRPr kumimoji="0" lang="en-US" dirty="0"/>
          </a:p>
        </p:txBody>
      </p:sp>
      <p:sp>
        <p:nvSpPr>
          <p:cNvPr id="9" name="Organigramme : Processu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solidFill>
                <a:prstClr val="white"/>
              </a:solidFill>
            </a:endParaRPr>
          </a:p>
        </p:txBody>
      </p:sp>
      <p:sp>
        <p:nvSpPr>
          <p:cNvPr id="10" name="Organigramme : Processu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dirty="0">
              <a:solidFill>
                <a:prstClr val="white"/>
              </a:solidFill>
            </a:endParaRPr>
          </a:p>
        </p:txBody>
      </p:sp>
      <p:sp>
        <p:nvSpPr>
          <p:cNvPr id="4" name="Espace réservé du texte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fr-FR" smtClean="0"/>
              <a:t>Cliquez pour modifier les styles du texte du masque</a:t>
            </a:r>
          </a:p>
        </p:txBody>
      </p:sp>
    </p:spTree>
    <p:extLst>
      <p:ext uri="{BB962C8B-B14F-4D97-AF65-F5344CB8AC3E}">
        <p14:creationId xmlns:p14="http://schemas.microsoft.com/office/powerpoint/2010/main" val="125394867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EBED5E7F-AC0E-48CB-9D80-F2E34841450E}" type="datetimeFigureOut">
              <a:rPr lang="fr-FR" smtClean="0">
                <a:solidFill>
                  <a:srgbClr val="DEDEDE">
                    <a:shade val="50000"/>
                    <a:satMod val="200000"/>
                  </a:srgbClr>
                </a:solidFill>
              </a:rPr>
              <a:pPr/>
              <a:t>05/01/2018</a:t>
            </a:fld>
            <a:endParaRPr lang="fr-FR">
              <a:solidFill>
                <a:srgbClr val="DEDEDE">
                  <a:shade val="50000"/>
                  <a:satMod val="200000"/>
                </a:srgbClr>
              </a:solidFill>
            </a:endParaRPr>
          </a:p>
        </p:txBody>
      </p:sp>
      <p:sp>
        <p:nvSpPr>
          <p:cNvPr id="5" name="Espace réservé du pied de page 4"/>
          <p:cNvSpPr>
            <a:spLocks noGrp="1"/>
          </p:cNvSpPr>
          <p:nvPr>
            <p:ph type="ftr" sz="quarter" idx="11"/>
          </p:nvPr>
        </p:nvSpPr>
        <p:spPr/>
        <p:txBody>
          <a:bodyPr/>
          <a:lstStyle>
            <a:extLst/>
          </a:lstStyle>
          <a:p>
            <a:endParaRPr lang="fr-FR">
              <a:solidFill>
                <a:srgbClr val="DEDEDE">
                  <a:shade val="50000"/>
                  <a:satMod val="200000"/>
                </a:srgbClr>
              </a:solidFill>
            </a:endParaRPr>
          </a:p>
        </p:txBody>
      </p:sp>
      <p:sp>
        <p:nvSpPr>
          <p:cNvPr id="6" name="Espace réservé du numéro de diapositive 5"/>
          <p:cNvSpPr>
            <a:spLocks noGrp="1"/>
          </p:cNvSpPr>
          <p:nvPr>
            <p:ph type="sldNum" sz="quarter" idx="12"/>
          </p:nvPr>
        </p:nvSpPr>
        <p:spPr/>
        <p:txBody>
          <a:bodyPr/>
          <a:lstStyle>
            <a:extLst/>
          </a:lstStyle>
          <a:p>
            <a:fld id="{006F7B25-7888-4873-9C30-224F2A52651C}" type="slidenum">
              <a:rPr lang="fr-FR" smtClean="0">
                <a:solidFill>
                  <a:srgbClr val="DEDEDE">
                    <a:shade val="50000"/>
                    <a:satMod val="200000"/>
                  </a:srgbClr>
                </a:solidFill>
              </a:rPr>
              <a:pPr/>
              <a:t>‹N°›</a:t>
            </a:fld>
            <a:endParaRPr lang="fr-FR">
              <a:solidFill>
                <a:srgbClr val="DEDEDE">
                  <a:shade val="50000"/>
                  <a:satMod val="200000"/>
                </a:srgbClr>
              </a:solidFill>
            </a:endParaRPr>
          </a:p>
        </p:txBody>
      </p:sp>
    </p:spTree>
    <p:extLst>
      <p:ext uri="{BB962C8B-B14F-4D97-AF65-F5344CB8AC3E}">
        <p14:creationId xmlns:p14="http://schemas.microsoft.com/office/powerpoint/2010/main" val="350546601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858000" y="274639"/>
            <a:ext cx="1828800" cy="5851525"/>
          </a:xfrm>
        </p:spPr>
        <p:txBody>
          <a:bodyPr vert="eaVert"/>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1143000" y="274640"/>
            <a:ext cx="5562600" cy="5851525"/>
          </a:xfrm>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EBED5E7F-AC0E-48CB-9D80-F2E34841450E}" type="datetimeFigureOut">
              <a:rPr lang="fr-FR" smtClean="0">
                <a:solidFill>
                  <a:srgbClr val="DEDEDE">
                    <a:shade val="50000"/>
                    <a:satMod val="200000"/>
                  </a:srgbClr>
                </a:solidFill>
              </a:rPr>
              <a:pPr/>
              <a:t>05/01/2018</a:t>
            </a:fld>
            <a:endParaRPr lang="fr-FR">
              <a:solidFill>
                <a:srgbClr val="DEDEDE">
                  <a:shade val="50000"/>
                  <a:satMod val="200000"/>
                </a:srgbClr>
              </a:solidFill>
            </a:endParaRPr>
          </a:p>
        </p:txBody>
      </p:sp>
      <p:sp>
        <p:nvSpPr>
          <p:cNvPr id="5" name="Espace réservé du pied de page 4"/>
          <p:cNvSpPr>
            <a:spLocks noGrp="1"/>
          </p:cNvSpPr>
          <p:nvPr>
            <p:ph type="ftr" sz="quarter" idx="11"/>
          </p:nvPr>
        </p:nvSpPr>
        <p:spPr/>
        <p:txBody>
          <a:bodyPr/>
          <a:lstStyle>
            <a:extLst/>
          </a:lstStyle>
          <a:p>
            <a:endParaRPr lang="fr-FR">
              <a:solidFill>
                <a:srgbClr val="DEDEDE">
                  <a:shade val="50000"/>
                  <a:satMod val="200000"/>
                </a:srgbClr>
              </a:solidFill>
            </a:endParaRPr>
          </a:p>
        </p:txBody>
      </p:sp>
      <p:sp>
        <p:nvSpPr>
          <p:cNvPr id="6" name="Espace réservé du numéro de diapositive 5"/>
          <p:cNvSpPr>
            <a:spLocks noGrp="1"/>
          </p:cNvSpPr>
          <p:nvPr>
            <p:ph type="sldNum" sz="quarter" idx="12"/>
          </p:nvPr>
        </p:nvSpPr>
        <p:spPr/>
        <p:txBody>
          <a:bodyPr/>
          <a:lstStyle>
            <a:extLst/>
          </a:lstStyle>
          <a:p>
            <a:fld id="{006F7B25-7888-4873-9C30-224F2A52651C}" type="slidenum">
              <a:rPr lang="fr-FR" smtClean="0">
                <a:solidFill>
                  <a:srgbClr val="DEDEDE">
                    <a:shade val="50000"/>
                    <a:satMod val="200000"/>
                  </a:srgbClr>
                </a:solidFill>
              </a:rPr>
              <a:pPr/>
              <a:t>‹N°›</a:t>
            </a:fld>
            <a:endParaRPr lang="fr-FR">
              <a:solidFill>
                <a:srgbClr val="DEDEDE">
                  <a:shade val="50000"/>
                  <a:satMod val="200000"/>
                </a:srgbClr>
              </a:solidFill>
            </a:endParaRPr>
          </a:p>
        </p:txBody>
      </p:sp>
    </p:spTree>
    <p:extLst>
      <p:ext uri="{BB962C8B-B14F-4D97-AF65-F5344CB8AC3E}">
        <p14:creationId xmlns:p14="http://schemas.microsoft.com/office/powerpoint/2010/main" val="29369213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1">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2286000" y="2895600"/>
            <a:ext cx="6172200" cy="2053590"/>
          </a:xfrm>
        </p:spPr>
        <p:txBody>
          <a:bodyPr/>
          <a:lstStyle>
            <a:lvl1pPr algn="l">
              <a:buNone/>
              <a:defRPr sz="3000" b="1" cap="small" baseline="0"/>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bwMode="auto">
          <a:xfrm rot="5400000">
            <a:off x="7763256" y="1170432"/>
            <a:ext cx="2286000" cy="381000"/>
          </a:xfrm>
        </p:spPr>
        <p:txBody>
          <a:bodyPr/>
          <a:lstStyle/>
          <a:p>
            <a:fld id="{544213AF-26F6-41FA-8D85-E2C5388D6E58}" type="datetimeFigureOut">
              <a:rPr lang="en-US" smtClean="0"/>
              <a:pPr/>
              <a:t>1/5/2018</a:t>
            </a:fld>
            <a:endParaRPr lang="en-US"/>
          </a:p>
        </p:txBody>
      </p:sp>
      <p:sp>
        <p:nvSpPr>
          <p:cNvPr id="5" name="Espace réservé du pied de page 4"/>
          <p:cNvSpPr>
            <a:spLocks noGrp="1"/>
          </p:cNvSpPr>
          <p:nvPr>
            <p:ph type="ftr" sz="quarter" idx="11"/>
          </p:nvPr>
        </p:nvSpPr>
        <p:spPr bwMode="auto">
          <a:xfrm rot="5400000">
            <a:off x="7077456" y="4178808"/>
            <a:ext cx="3657600" cy="384048"/>
          </a:xfrm>
        </p:spPr>
        <p:txBody>
          <a:bodyPr/>
          <a:lstStyle/>
          <a:p>
            <a:r>
              <a:rPr lang="en-US" smtClean="0"/>
              <a:t>Formations Départementales Nouveaux Programmes d'Arts Plastiques 2016</a:t>
            </a:r>
            <a:endParaRPr lang="en-US" dirty="0"/>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Connecteur droit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Connecteur droit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Connecteur droit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Connecteur droit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Connecteur droit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Ellipse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Ellipse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lipse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Ellipse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lipse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Connecteur droit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Espace réservé du numéro de diapositive 5"/>
          <p:cNvSpPr>
            <a:spLocks noGrp="1"/>
          </p:cNvSpPr>
          <p:nvPr>
            <p:ph type="sldNum" sz="quarter" idx="12"/>
          </p:nvPr>
        </p:nvSpPr>
        <p:spPr bwMode="auto">
          <a:xfrm>
            <a:off x="1340616" y="4928702"/>
            <a:ext cx="609600" cy="517524"/>
          </a:xfrm>
        </p:spPr>
        <p:txBody>
          <a:bodyPr/>
          <a:lstStyle/>
          <a:p>
            <a:fld id="{D5BBC35B-A44B-4119-B8DA-DE9E3DFADA20}" type="slidenum">
              <a:rPr kumimoji="0" lang="en-US" smtClean="0"/>
              <a:pPr/>
              <a:t>‹N°›</a:t>
            </a:fld>
            <a:endParaRPr kumimoji="0" lang="en-US"/>
          </a:p>
        </p:txBody>
      </p:sp>
    </p:spTree>
  </p:cSld>
  <p:clrMapOvr>
    <a:overrideClrMapping bg1="dk1" tx1="lt1" bg2="dk2" tx2="lt2" accent1="accent1" accent2="accent2" accent3="accent3" accent4="accent4" accent5="accent5" accent6="accent6" hlink="hlink" folHlink="folHlink"/>
  </p:clrMapOvr>
  <p:hf sldNum="0" hd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5" name="Espace réservé de la date 4"/>
          <p:cNvSpPr>
            <a:spLocks noGrp="1"/>
          </p:cNvSpPr>
          <p:nvPr>
            <p:ph type="dt" sz="half" idx="10"/>
          </p:nvPr>
        </p:nvSpPr>
        <p:spPr/>
        <p:txBody>
          <a:bodyPr/>
          <a:lstStyle/>
          <a:p>
            <a:fld id="{25F72CA8-BE18-7D48-9958-3AA1EFBF9A72}" type="datetime1">
              <a:rPr lang="fr-FR" smtClean="0"/>
              <a:pPr/>
              <a:t>05/01/2018</a:t>
            </a:fld>
            <a:endParaRPr lang="en-US"/>
          </a:p>
        </p:txBody>
      </p:sp>
      <p:sp>
        <p:nvSpPr>
          <p:cNvPr id="6" name="Espace réservé du pied de page 5"/>
          <p:cNvSpPr>
            <a:spLocks noGrp="1"/>
          </p:cNvSpPr>
          <p:nvPr>
            <p:ph type="ftr" sz="quarter" idx="11"/>
          </p:nvPr>
        </p:nvSpPr>
        <p:spPr/>
        <p:txBody>
          <a:bodyPr/>
          <a:lstStyle/>
          <a:p>
            <a:r>
              <a:rPr lang="en-US" smtClean="0"/>
              <a:t>Formations Départementales Nouveaux Programmes d'Arts Plastiques 2016</a:t>
            </a:r>
            <a:endParaRPr lang="en-US"/>
          </a:p>
        </p:txBody>
      </p:sp>
      <p:sp>
        <p:nvSpPr>
          <p:cNvPr id="7" name="Espace réservé du numéro de diapositive 6"/>
          <p:cNvSpPr>
            <a:spLocks noGrp="1"/>
          </p:cNvSpPr>
          <p:nvPr>
            <p:ph type="sldNum" sz="quarter" idx="12"/>
          </p:nvPr>
        </p:nvSpPr>
        <p:spPr/>
        <p:txBody>
          <a:bodyPr/>
          <a:lstStyle/>
          <a:p>
            <a:fld id="{DF28FB93-0A08-4E7D-8E63-9EFA29F1E093}" type="slidenum">
              <a:rPr lang="en-US" smtClean="0"/>
              <a:pPr/>
              <a:t>‹N°›</a:t>
            </a:fld>
            <a:endParaRPr lang="en-US"/>
          </a:p>
        </p:txBody>
      </p:sp>
      <p:sp>
        <p:nvSpPr>
          <p:cNvPr id="9" name="Espace réservé du contenu 8"/>
          <p:cNvSpPr>
            <a:spLocks noGrp="1"/>
          </p:cNvSpPr>
          <p:nvPr>
            <p:ph sz="quarter" idx="1"/>
          </p:nvPr>
        </p:nvSpPr>
        <p:spPr>
          <a:xfrm>
            <a:off x="457200" y="1600200"/>
            <a:ext cx="3657600" cy="45720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1" name="Espace réservé du contenu 10"/>
          <p:cNvSpPr>
            <a:spLocks noGrp="1"/>
          </p:cNvSpPr>
          <p:nvPr>
            <p:ph sz="quarter" idx="2"/>
          </p:nvPr>
        </p:nvSpPr>
        <p:spPr>
          <a:xfrm>
            <a:off x="4270248" y="1600200"/>
            <a:ext cx="3657600" cy="45720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7543800" cy="1143000"/>
          </a:xfrm>
        </p:spPr>
        <p:txBody>
          <a:bodyPr anchor="b"/>
          <a:lstStyle>
            <a:lvl1pPr>
              <a:defRPr/>
            </a:lvl1pPr>
          </a:lstStyle>
          <a:p>
            <a:r>
              <a:rPr kumimoji="0" lang="fr-FR" smtClean="0"/>
              <a:t>Cliquez pour modifier le style du titre</a:t>
            </a:r>
            <a:endParaRPr kumimoji="0" lang="en-US"/>
          </a:p>
        </p:txBody>
      </p:sp>
      <p:sp>
        <p:nvSpPr>
          <p:cNvPr id="7" name="Espace réservé de la date 6"/>
          <p:cNvSpPr>
            <a:spLocks noGrp="1"/>
          </p:cNvSpPr>
          <p:nvPr>
            <p:ph type="dt" sz="half" idx="10"/>
          </p:nvPr>
        </p:nvSpPr>
        <p:spPr/>
        <p:txBody>
          <a:bodyPr/>
          <a:lstStyle/>
          <a:p>
            <a:fld id="{0BA4353F-F4B9-E643-8AD9-929F9783A640}" type="datetime1">
              <a:rPr lang="fr-FR" smtClean="0"/>
              <a:pPr/>
              <a:t>05/01/2018</a:t>
            </a:fld>
            <a:endParaRPr lang="en-US"/>
          </a:p>
        </p:txBody>
      </p:sp>
      <p:sp>
        <p:nvSpPr>
          <p:cNvPr id="8" name="Espace réservé du pied de page 7"/>
          <p:cNvSpPr>
            <a:spLocks noGrp="1"/>
          </p:cNvSpPr>
          <p:nvPr>
            <p:ph type="ftr" sz="quarter" idx="11"/>
          </p:nvPr>
        </p:nvSpPr>
        <p:spPr/>
        <p:txBody>
          <a:bodyPr/>
          <a:lstStyle/>
          <a:p>
            <a:r>
              <a:rPr lang="en-US" smtClean="0"/>
              <a:t>Formations Départementales Nouveaux Programmes d'Arts Plastiques 2016</a:t>
            </a:r>
            <a:endParaRPr lang="en-US"/>
          </a:p>
        </p:txBody>
      </p:sp>
      <p:sp>
        <p:nvSpPr>
          <p:cNvPr id="9" name="Espace réservé du numéro de diapositive 8"/>
          <p:cNvSpPr>
            <a:spLocks noGrp="1"/>
          </p:cNvSpPr>
          <p:nvPr>
            <p:ph type="sldNum" sz="quarter" idx="12"/>
          </p:nvPr>
        </p:nvSpPr>
        <p:spPr/>
        <p:txBody>
          <a:bodyPr/>
          <a:lstStyle/>
          <a:p>
            <a:fld id="{DF28FB93-0A08-4E7D-8E63-9EFA29F1E093}" type="slidenum">
              <a:rPr lang="en-US" smtClean="0"/>
              <a:pPr/>
              <a:t>‹N°›</a:t>
            </a:fld>
            <a:endParaRPr lang="en-US"/>
          </a:p>
        </p:txBody>
      </p:sp>
      <p:sp>
        <p:nvSpPr>
          <p:cNvPr id="11" name="Espace réservé du contenu 10"/>
          <p:cNvSpPr>
            <a:spLocks noGrp="1"/>
          </p:cNvSpPr>
          <p:nvPr>
            <p:ph sz="quarter" idx="2"/>
          </p:nvPr>
        </p:nvSpPr>
        <p:spPr>
          <a:xfrm>
            <a:off x="457200" y="2362200"/>
            <a:ext cx="3657600" cy="38862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3" name="Espace réservé du contenu 12"/>
          <p:cNvSpPr>
            <a:spLocks noGrp="1"/>
          </p:cNvSpPr>
          <p:nvPr>
            <p:ph sz="quarter" idx="4"/>
          </p:nvPr>
        </p:nvSpPr>
        <p:spPr>
          <a:xfrm>
            <a:off x="4371975" y="2362200"/>
            <a:ext cx="3657600" cy="38862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2" name="Espace réservé du texte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fr-FR" smtClean="0"/>
              <a:t>Cliquez pour modifier les styles du texte du masque</a:t>
            </a:r>
          </a:p>
        </p:txBody>
      </p:sp>
      <p:sp>
        <p:nvSpPr>
          <p:cNvPr id="14" name="Espace réservé du texte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fr-FR" smtClean="0"/>
              <a:t>Cliquez pour modifier les styles du texte du masque</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6" name="Espace réservé de la date 5"/>
          <p:cNvSpPr>
            <a:spLocks noGrp="1"/>
          </p:cNvSpPr>
          <p:nvPr>
            <p:ph type="dt" sz="half" idx="10"/>
          </p:nvPr>
        </p:nvSpPr>
        <p:spPr/>
        <p:txBody>
          <a:bodyPr rtlCol="0"/>
          <a:lstStyle/>
          <a:p>
            <a:fld id="{07FB8CF2-1146-5547-94F8-0E82A7729F99}" type="datetime1">
              <a:rPr lang="fr-FR" smtClean="0"/>
              <a:pPr/>
              <a:t>05/01/2018</a:t>
            </a:fld>
            <a:endParaRPr lang="en-US"/>
          </a:p>
        </p:txBody>
      </p:sp>
      <p:sp>
        <p:nvSpPr>
          <p:cNvPr id="7" name="Espace réservé du numéro de diapositive 6"/>
          <p:cNvSpPr>
            <a:spLocks noGrp="1"/>
          </p:cNvSpPr>
          <p:nvPr>
            <p:ph type="sldNum" sz="quarter" idx="11"/>
          </p:nvPr>
        </p:nvSpPr>
        <p:spPr/>
        <p:txBody>
          <a:bodyPr rtlCol="0"/>
          <a:lstStyle/>
          <a:p>
            <a:fld id="{DF28FB93-0A08-4E7D-8E63-9EFA29F1E093}" type="slidenum">
              <a:rPr lang="en-US" smtClean="0"/>
              <a:pPr/>
              <a:t>‹N°›</a:t>
            </a:fld>
            <a:endParaRPr lang="en-US"/>
          </a:p>
        </p:txBody>
      </p:sp>
      <p:sp>
        <p:nvSpPr>
          <p:cNvPr id="8" name="Espace réservé du pied de page 7"/>
          <p:cNvSpPr>
            <a:spLocks noGrp="1"/>
          </p:cNvSpPr>
          <p:nvPr>
            <p:ph type="ftr" sz="quarter" idx="12"/>
          </p:nvPr>
        </p:nvSpPr>
        <p:spPr/>
        <p:txBody>
          <a:bodyPr rtlCol="0"/>
          <a:lstStyle/>
          <a:p>
            <a:r>
              <a:rPr lang="en-US" smtClean="0"/>
              <a:t>Formations Départementales Nouveaux Programmes d'Arts Plastiques 2016</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10D33952-5445-7246-AA10-BC1F3DB1D85D}" type="datetime1">
              <a:rPr lang="fr-FR" smtClean="0"/>
              <a:pPr/>
              <a:t>05/01/2018</a:t>
            </a:fld>
            <a:endParaRPr lang="en-US"/>
          </a:p>
        </p:txBody>
      </p:sp>
      <p:sp>
        <p:nvSpPr>
          <p:cNvPr id="3" name="Espace réservé du pied de page 2"/>
          <p:cNvSpPr>
            <a:spLocks noGrp="1"/>
          </p:cNvSpPr>
          <p:nvPr>
            <p:ph type="ftr" sz="quarter" idx="11"/>
          </p:nvPr>
        </p:nvSpPr>
        <p:spPr/>
        <p:txBody>
          <a:bodyPr/>
          <a:lstStyle/>
          <a:p>
            <a:r>
              <a:rPr lang="en-US" smtClean="0"/>
              <a:t>Formations Départementales Nouveaux Programmes d'Arts Plastiques 2016</a:t>
            </a:r>
            <a:endParaRPr lang="en-US"/>
          </a:p>
        </p:txBody>
      </p:sp>
      <p:sp>
        <p:nvSpPr>
          <p:cNvPr id="4" name="Espace réservé du numéro de diapositive 3"/>
          <p:cNvSpPr>
            <a:spLocks noGrp="1"/>
          </p:cNvSpPr>
          <p:nvPr>
            <p:ph type="sldNum" sz="quarter" idx="12"/>
          </p:nvPr>
        </p:nvSpPr>
        <p:spPr/>
        <p:txBody>
          <a:bodyPr/>
          <a:lstStyle/>
          <a:p>
            <a:fld id="{DF28FB93-0A08-4E7D-8E63-9EFA29F1E093}" type="slidenum">
              <a:rPr lang="en-US" smtClean="0"/>
              <a:pPr/>
              <a:t>‹N°›</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bg>
      <p:bgRef idx="1001">
        <a:schemeClr val="bg1"/>
      </p:bgRef>
    </p:bg>
    <p:spTree>
      <p:nvGrpSpPr>
        <p:cNvPr id="1" name=""/>
        <p:cNvGrpSpPr/>
        <p:nvPr/>
      </p:nvGrpSpPr>
      <p:grpSpPr>
        <a:xfrm>
          <a:off x="0" y="0"/>
          <a:ext cx="0" cy="0"/>
          <a:chOff x="0" y="0"/>
          <a:chExt cx="0" cy="0"/>
        </a:xfrm>
      </p:grpSpPr>
      <p:sp>
        <p:nvSpPr>
          <p:cNvPr id="10" name="Connecteur droit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r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fr-FR" smtClean="0"/>
              <a:t>Cliquez pour modifier les styles du texte du masque</a:t>
            </a:r>
          </a:p>
        </p:txBody>
      </p:sp>
      <p:sp>
        <p:nvSpPr>
          <p:cNvPr id="8" name="Connecteur droit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Connecteur droit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Connecteur droit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Connecteur droit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Ellipse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Espace réservé du contenu 17"/>
          <p:cNvSpPr>
            <a:spLocks noGrp="1"/>
          </p:cNvSpPr>
          <p:nvPr>
            <p:ph sz="quarter" idx="1"/>
          </p:nvPr>
        </p:nvSpPr>
        <p:spPr>
          <a:xfrm>
            <a:off x="304800" y="274320"/>
            <a:ext cx="5638800" cy="6327648"/>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1" name="Espace réservé de la date 20"/>
          <p:cNvSpPr>
            <a:spLocks noGrp="1"/>
          </p:cNvSpPr>
          <p:nvPr>
            <p:ph type="dt" sz="half" idx="14"/>
          </p:nvPr>
        </p:nvSpPr>
        <p:spPr/>
        <p:txBody>
          <a:bodyPr rtlCol="0"/>
          <a:lstStyle/>
          <a:p>
            <a:fld id="{90F55FBA-DBBC-F144-9128-791AF8D0A6B5}" type="datetime1">
              <a:rPr lang="fr-FR" smtClean="0"/>
              <a:pPr/>
              <a:t>05/01/2018</a:t>
            </a:fld>
            <a:endParaRPr lang="en-US"/>
          </a:p>
        </p:txBody>
      </p:sp>
      <p:sp>
        <p:nvSpPr>
          <p:cNvPr id="22" name="Espace réservé du numéro de diapositive 21"/>
          <p:cNvSpPr>
            <a:spLocks noGrp="1"/>
          </p:cNvSpPr>
          <p:nvPr>
            <p:ph type="sldNum" sz="quarter" idx="15"/>
          </p:nvPr>
        </p:nvSpPr>
        <p:spPr/>
        <p:txBody>
          <a:bodyPr rtlCol="0"/>
          <a:lstStyle/>
          <a:p>
            <a:fld id="{DF28FB93-0A08-4E7D-8E63-9EFA29F1E093}" type="slidenum">
              <a:rPr lang="en-US" smtClean="0"/>
              <a:pPr/>
              <a:t>‹N°›</a:t>
            </a:fld>
            <a:endParaRPr lang="en-US"/>
          </a:p>
        </p:txBody>
      </p:sp>
      <p:sp>
        <p:nvSpPr>
          <p:cNvPr id="23" name="Espace réservé du pied de page 22"/>
          <p:cNvSpPr>
            <a:spLocks noGrp="1"/>
          </p:cNvSpPr>
          <p:nvPr>
            <p:ph type="ftr" sz="quarter" idx="16"/>
          </p:nvPr>
        </p:nvSpPr>
        <p:spPr/>
        <p:txBody>
          <a:bodyPr rtlCol="0"/>
          <a:lstStyle/>
          <a:p>
            <a:r>
              <a:rPr lang="en-US" smtClean="0"/>
              <a:t>Formations Départementales Nouveaux Programmes d'Arts Plastiques 2016</a:t>
            </a:r>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9" name="Connecteur droit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Ellipse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re 1"/>
          <p:cNvSpPr>
            <a:spLocks noGrp="1"/>
          </p:cNvSpPr>
          <p:nvPr>
            <p:ph type="title"/>
          </p:nvPr>
        </p:nvSpPr>
        <p:spPr>
          <a:xfrm rot="5400000">
            <a:off x="3350133" y="3200400"/>
            <a:ext cx="6309360" cy="457200"/>
          </a:xfrm>
        </p:spPr>
        <p:txBody>
          <a:bodyPr anchor="b"/>
          <a:lstStyle>
            <a:lvl1pPr algn="l">
              <a:buNone/>
              <a:defRPr sz="2000" b="1"/>
            </a:lvl1pPr>
          </a:lstStyle>
          <a:p>
            <a:r>
              <a:rPr kumimoji="0" lang="fr-FR" smtClean="0"/>
              <a:t>Cliquez pour modifier le style du titre</a:t>
            </a:r>
            <a:endParaRPr kumimoji="0" lang="en-US"/>
          </a:p>
        </p:txBody>
      </p:sp>
      <p:sp>
        <p:nvSpPr>
          <p:cNvPr id="3" name="Espace réservé pour une image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fr-FR" smtClean="0"/>
              <a:t>Cliquez sur l'icône pour ajouter une image</a:t>
            </a:r>
            <a:endParaRPr kumimoji="0" lang="en-US" dirty="0"/>
          </a:p>
        </p:txBody>
      </p:sp>
      <p:sp>
        <p:nvSpPr>
          <p:cNvPr id="4" name="Espace réservé du texte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10" name="Connecteur droit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Connecteur droit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Connecteur droit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Connecteur droit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Espace réservé de la date 16"/>
          <p:cNvSpPr>
            <a:spLocks noGrp="1"/>
          </p:cNvSpPr>
          <p:nvPr>
            <p:ph type="dt" sz="half" idx="10"/>
          </p:nvPr>
        </p:nvSpPr>
        <p:spPr/>
        <p:txBody>
          <a:bodyPr rtlCol="0"/>
          <a:lstStyle/>
          <a:p>
            <a:fld id="{94C03F2E-81D5-454C-9283-55DBCD5E708D}" type="datetime1">
              <a:rPr lang="fr-FR" smtClean="0"/>
              <a:pPr/>
              <a:t>05/01/2018</a:t>
            </a:fld>
            <a:endParaRPr lang="en-US"/>
          </a:p>
        </p:txBody>
      </p:sp>
      <p:sp>
        <p:nvSpPr>
          <p:cNvPr id="18" name="Espace réservé du numéro de diapositive 17"/>
          <p:cNvSpPr>
            <a:spLocks noGrp="1"/>
          </p:cNvSpPr>
          <p:nvPr>
            <p:ph type="sldNum" sz="quarter" idx="11"/>
          </p:nvPr>
        </p:nvSpPr>
        <p:spPr/>
        <p:txBody>
          <a:bodyPr rtlCol="0"/>
          <a:lstStyle/>
          <a:p>
            <a:fld id="{DF28FB93-0A08-4E7D-8E63-9EFA29F1E093}" type="slidenum">
              <a:rPr lang="en-US" smtClean="0"/>
              <a:pPr/>
              <a:t>‹N°›</a:t>
            </a:fld>
            <a:endParaRPr lang="en-US"/>
          </a:p>
        </p:txBody>
      </p:sp>
      <p:sp>
        <p:nvSpPr>
          <p:cNvPr id="21" name="Espace réservé du pied de page 20"/>
          <p:cNvSpPr>
            <a:spLocks noGrp="1"/>
          </p:cNvSpPr>
          <p:nvPr>
            <p:ph type="ftr" sz="quarter" idx="12"/>
          </p:nvPr>
        </p:nvSpPr>
        <p:spPr/>
        <p:txBody>
          <a:bodyPr rtlCol="0"/>
          <a:lstStyle/>
          <a:p>
            <a:r>
              <a:rPr lang="en-US" smtClean="0"/>
              <a:t>Formations Départementales Nouveaux Programmes d'Arts Plastiques 2016</a:t>
            </a: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Connecteur droit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Espace réservé du titre 21"/>
          <p:cNvSpPr>
            <a:spLocks noGrp="1"/>
          </p:cNvSpPr>
          <p:nvPr>
            <p:ph type="title"/>
          </p:nvPr>
        </p:nvSpPr>
        <p:spPr>
          <a:xfrm>
            <a:off x="457200" y="274638"/>
            <a:ext cx="7467600" cy="1143000"/>
          </a:xfrm>
          <a:prstGeom prst="rect">
            <a:avLst/>
          </a:prstGeom>
        </p:spPr>
        <p:txBody>
          <a:bodyPr vert="horz" anchor="b">
            <a:normAutofit/>
          </a:bodyPr>
          <a:lstStyle/>
          <a:p>
            <a:r>
              <a:rPr kumimoji="0" lang="fr-FR" smtClean="0"/>
              <a:t>Cliquez pour modifier le style du titre</a:t>
            </a:r>
            <a:endParaRPr kumimoji="0" lang="en-US"/>
          </a:p>
        </p:txBody>
      </p:sp>
      <p:sp>
        <p:nvSpPr>
          <p:cNvPr id="13" name="Espace réservé du texte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4" name="Espace réservé de la date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544213AF-26F6-41FA-8D85-E2C5388D6E58}" type="datetimeFigureOut">
              <a:rPr lang="en-US" smtClean="0"/>
              <a:pPr/>
              <a:t>1/5/2018</a:t>
            </a:fld>
            <a:endParaRPr lang="en-US" sz="1000" dirty="0">
              <a:solidFill>
                <a:schemeClr val="tx1"/>
              </a:solidFill>
            </a:endParaRPr>
          </a:p>
        </p:txBody>
      </p:sp>
      <p:sp>
        <p:nvSpPr>
          <p:cNvPr id="3" name="Espace réservé du pied de page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r>
              <a:rPr lang="en-US" smtClean="0"/>
              <a:t>Formations Départementales Nouveaux Programmes d'Arts Plastiques 2016</a:t>
            </a:r>
            <a:endParaRPr lang="en-US" dirty="0"/>
          </a:p>
        </p:txBody>
      </p:sp>
      <p:sp>
        <p:nvSpPr>
          <p:cNvPr id="7" name="Connecteur droit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Connecteur droit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Connecteur droit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Ellipse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space réservé du numéro de diapositive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D5BBC35B-A44B-4119-B8DA-DE9E3DFADA20}" type="slidenum">
              <a:rPr kumimoji="0" lang="en-US" smtClean="0"/>
              <a:pPr/>
              <a:t>‹N°›</a:t>
            </a:fld>
            <a:endParaRPr kumimoji="0" lang="en-US" sz="1000" b="0">
              <a:solidFill>
                <a:schemeClr val="tx1"/>
              </a:solidFill>
            </a:endParaRPr>
          </a:p>
        </p:txBody>
      </p:sp>
    </p:spTree>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Lst>
  <p:hf sldNum="0" hdr="0" dt="0"/>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ecteurs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solidFill>
                <a:prstClr val="white"/>
              </a:solidFill>
            </a:endParaRPr>
          </a:p>
        </p:txBody>
      </p:sp>
      <p:sp>
        <p:nvSpPr>
          <p:cNvPr id="8" name="Ellipse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solidFill>
                <a:prstClr val="white"/>
              </a:solidFill>
            </a:endParaRPr>
          </a:p>
        </p:txBody>
      </p:sp>
      <p:sp>
        <p:nvSpPr>
          <p:cNvPr id="11" name="Bouée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solidFill>
                <a:prstClr val="white"/>
              </a:solidFill>
            </a:endParaRPr>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solidFill>
                <a:prstClr val="white"/>
              </a:solidFill>
            </a:endParaRPr>
          </a:p>
        </p:txBody>
      </p:sp>
      <p:sp>
        <p:nvSpPr>
          <p:cNvPr id="5" name="Espace réservé du titre 4"/>
          <p:cNvSpPr>
            <a:spLocks noGrp="1"/>
          </p:cNvSpPr>
          <p:nvPr>
            <p:ph type="title"/>
          </p:nvPr>
        </p:nvSpPr>
        <p:spPr>
          <a:xfrm>
            <a:off x="1435608" y="274638"/>
            <a:ext cx="7498080" cy="1143000"/>
          </a:xfrm>
          <a:prstGeom prst="rect">
            <a:avLst/>
          </a:prstGeom>
        </p:spPr>
        <p:txBody>
          <a:bodyPr anchor="ctr">
            <a:normAutofit/>
          </a:bodyPr>
          <a:lstStyle>
            <a:extLst/>
          </a:lstStyle>
          <a:p>
            <a:r>
              <a:rPr kumimoji="0" lang="fr-FR" smtClean="0"/>
              <a:t>Cliquez pour modifier le style du titre</a:t>
            </a:r>
            <a:endParaRPr kumimoji="0" lang="en-US"/>
          </a:p>
        </p:txBody>
      </p:sp>
      <p:sp>
        <p:nvSpPr>
          <p:cNvPr id="9" name="Espace réservé du texte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24" name="Espace réservé de la date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EBED5E7F-AC0E-48CB-9D80-F2E34841450E}" type="datetimeFigureOut">
              <a:rPr lang="fr-FR" smtClean="0">
                <a:solidFill>
                  <a:srgbClr val="DEDEDE">
                    <a:shade val="50000"/>
                    <a:satMod val="200000"/>
                  </a:srgbClr>
                </a:solidFill>
              </a:rPr>
              <a:pPr/>
              <a:t>05/01/2018</a:t>
            </a:fld>
            <a:endParaRPr lang="fr-FR">
              <a:solidFill>
                <a:srgbClr val="DEDEDE">
                  <a:shade val="50000"/>
                  <a:satMod val="200000"/>
                </a:srgbClr>
              </a:solidFill>
            </a:endParaRPr>
          </a:p>
        </p:txBody>
      </p:sp>
      <p:sp>
        <p:nvSpPr>
          <p:cNvPr id="10" name="Espace réservé du pied de page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fr-FR">
              <a:solidFill>
                <a:srgbClr val="DEDEDE">
                  <a:shade val="50000"/>
                  <a:satMod val="200000"/>
                </a:srgbClr>
              </a:solidFill>
            </a:endParaRPr>
          </a:p>
        </p:txBody>
      </p:sp>
      <p:sp>
        <p:nvSpPr>
          <p:cNvPr id="22" name="Espace réservé du numéro de diapositive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006F7B25-7888-4873-9C30-224F2A52651C}" type="slidenum">
              <a:rPr lang="fr-FR" smtClean="0">
                <a:solidFill>
                  <a:srgbClr val="DEDEDE">
                    <a:shade val="50000"/>
                    <a:satMod val="200000"/>
                  </a:srgbClr>
                </a:solidFill>
              </a:rPr>
              <a:pPr/>
              <a:t>‹N°›</a:t>
            </a:fld>
            <a:endParaRPr lang="fr-FR">
              <a:solidFill>
                <a:srgbClr val="DEDEDE">
                  <a:shade val="50000"/>
                  <a:satMod val="200000"/>
                </a:srgbClr>
              </a:solidFill>
            </a:endParaRPr>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solidFill>
                <a:prstClr val="white"/>
              </a:solidFill>
            </a:endParaRPr>
          </a:p>
        </p:txBody>
      </p:sp>
    </p:spTree>
    <p:extLst>
      <p:ext uri="{BB962C8B-B14F-4D97-AF65-F5344CB8AC3E}">
        <p14:creationId xmlns:p14="http://schemas.microsoft.com/office/powerpoint/2010/main" val="4036788454"/>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Layout" Target="../slideLayouts/slideLayout1.xml"/><Relationship Id="rId1" Type="http://schemas.openxmlformats.org/officeDocument/2006/relationships/tags" Target="../tags/tag1.xml"/></Relationships>
</file>

<file path=ppt/slides/_rels/slide2.xml.rels><?xml version="1.0" encoding="UTF-8" standalone="yes"?>
<Relationships xmlns="http://schemas.openxmlformats.org/package/2006/relationships"><Relationship Id="rId3" Type="http://schemas.openxmlformats.org/officeDocument/2006/relationships/hyperlink" Target="http://www.education.gouv.fr/pid285/bulletin_officiel.html?cid_bo=122786" TargetMode="External"/><Relationship Id="rId2" Type="http://schemas.openxmlformats.org/officeDocument/2006/relationships/hyperlink" Target="http://www.education.gouv.fr/pid285/bulletin_officiel.html?cid_bo=122780" TargetMode="Externa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5" descr="C:\Users\Carine M\Documents\IA-IPR\Signature\logo_academie_orleans-tours_quadri_marianne_-_rvb.jpg"/>
          <p:cNvPicPr>
            <a:picLocks noChangeAspect="1" noChangeArrowheads="1"/>
          </p:cNvPicPr>
          <p:nvPr/>
        </p:nvPicPr>
        <p:blipFill>
          <a:blip r:embed="rId3" cstate="print"/>
          <a:srcRect/>
          <a:stretch>
            <a:fillRect/>
          </a:stretch>
        </p:blipFill>
        <p:spPr bwMode="auto">
          <a:xfrm>
            <a:off x="7316788" y="5300663"/>
            <a:ext cx="1681162" cy="1298575"/>
          </a:xfrm>
          <a:prstGeom prst="rect">
            <a:avLst/>
          </a:prstGeom>
          <a:noFill/>
          <a:ln w="9525">
            <a:noFill/>
            <a:miter lim="800000"/>
            <a:headEnd/>
            <a:tailEnd/>
          </a:ln>
        </p:spPr>
      </p:pic>
      <p:sp>
        <p:nvSpPr>
          <p:cNvPr id="9" name="Espace réservé du pied de page 3"/>
          <p:cNvSpPr>
            <a:spLocks noGrp="1"/>
          </p:cNvSpPr>
          <p:nvPr>
            <p:ph type="ftr" sz="quarter" idx="4294967295"/>
          </p:nvPr>
        </p:nvSpPr>
        <p:spPr bwMode="auto">
          <a:xfrm>
            <a:off x="0" y="6568899"/>
            <a:ext cx="9144000" cy="289101"/>
          </a:xfrm>
          <a:prstGeom prst="rect">
            <a:avLst/>
          </a:prstGeom>
          <a:noFill/>
          <a:ln>
            <a:miter lim="800000"/>
            <a:headEnd/>
            <a:tailEnd/>
          </a:ln>
        </p:spPr>
        <p:txBody>
          <a:bodyPr vert="horz" wrap="square" lIns="91440" tIns="45720" rIns="91440" bIns="45720" numCol="1" anchorCtr="0" compatLnSpc="1">
            <a:prstTxWarp prst="textNoShape">
              <a:avLst/>
            </a:prstTxWarp>
          </a:bodyPr>
          <a:lstStyle/>
          <a:p>
            <a:pPr algn="ctr"/>
            <a:r>
              <a:rPr lang="fr-FR" sz="1200" dirty="0" smtClean="0">
                <a:solidFill>
                  <a:schemeClr val="accent1"/>
                </a:solidFill>
                <a:latin typeface="Arial Narrow" pitchFamily="34" charset="0"/>
              </a:rPr>
              <a:t>Alain MURSCHEL, IA-IPR d'arts plastiques de l’Académie d’Orléans-Tours. Janvier 2018.</a:t>
            </a:r>
          </a:p>
        </p:txBody>
      </p:sp>
      <p:sp>
        <p:nvSpPr>
          <p:cNvPr id="8" name="Titre 1"/>
          <p:cNvSpPr txBox="1">
            <a:spLocks/>
          </p:cNvSpPr>
          <p:nvPr>
            <p:custDataLst>
              <p:tags r:id="rId1"/>
            </p:custDataLst>
          </p:nvPr>
        </p:nvSpPr>
        <p:spPr>
          <a:xfrm>
            <a:off x="2077775" y="2157329"/>
            <a:ext cx="7407275" cy="1255095"/>
          </a:xfrm>
          <a:prstGeom prst="rect">
            <a:avLst/>
          </a:prstGeom>
          <a:effectLst>
            <a:outerShdw blurRad="50800" dist="38100" dir="2700000" algn="tl" rotWithShape="0">
              <a:prstClr val="black">
                <a:alpha val="40000"/>
              </a:prstClr>
            </a:outerShdw>
          </a:effectLst>
          <a:extLst/>
        </p:spPr>
        <p:txBody>
          <a:bodyPr vert="horz" anchor="b">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lang="fr-FR" sz="4800" dirty="0">
                <a:solidFill>
                  <a:schemeClr val="tx2">
                    <a:satMod val="130000"/>
                  </a:schemeClr>
                </a:solidFill>
                <a:latin typeface="Haettenschweiler" pitchFamily="34" charset="0"/>
              </a:rPr>
              <a:t>Diplôme national du brevet</a:t>
            </a:r>
          </a:p>
        </p:txBody>
      </p:sp>
      <p:sp>
        <p:nvSpPr>
          <p:cNvPr id="2" name="Rectangle 1"/>
          <p:cNvSpPr/>
          <p:nvPr/>
        </p:nvSpPr>
        <p:spPr>
          <a:xfrm>
            <a:off x="2077775" y="3479381"/>
            <a:ext cx="6311735" cy="584775"/>
          </a:xfrm>
          <a:prstGeom prst="rect">
            <a:avLst/>
          </a:prstGeom>
        </p:spPr>
        <p:txBody>
          <a:bodyPr wrap="square">
            <a:spAutoFit/>
          </a:bodyPr>
          <a:lstStyle/>
          <a:p>
            <a:pPr lvl="0">
              <a:spcBef>
                <a:spcPts val="600"/>
              </a:spcBef>
              <a:buClr>
                <a:srgbClr val="4F81BD"/>
              </a:buClr>
              <a:buSzPct val="70000"/>
              <a:defRPr/>
            </a:pPr>
            <a:r>
              <a:rPr lang="fr-FR" sz="3200" dirty="0" smtClean="0">
                <a:solidFill>
                  <a:schemeClr val="tx2">
                    <a:lumMod val="60000"/>
                    <a:lumOff val="40000"/>
                  </a:schemeClr>
                </a:solidFill>
                <a:latin typeface="Haettenschweiler" pitchFamily="34" charset="0"/>
              </a:rPr>
              <a:t>Session 2018 : nouvelles modalités</a:t>
            </a:r>
            <a:endParaRPr lang="fr-FR" dirty="0">
              <a:solidFill>
                <a:schemeClr val="tx2">
                  <a:lumMod val="60000"/>
                  <a:lumOff val="40000"/>
                </a:schemeClr>
              </a:solidFill>
            </a:endParaRPr>
          </a:p>
        </p:txBody>
      </p:sp>
    </p:spTree>
    <p:extLst>
      <p:ext uri="{BB962C8B-B14F-4D97-AF65-F5344CB8AC3E}">
        <p14:creationId xmlns:p14="http://schemas.microsoft.com/office/powerpoint/2010/main" val="322078737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71603" y="4310601"/>
            <a:ext cx="7909474" cy="830997"/>
          </a:xfrm>
          <a:prstGeom prst="rect">
            <a:avLst/>
          </a:prstGeom>
        </p:spPr>
        <p:txBody>
          <a:bodyPr wrap="square">
            <a:spAutoFit/>
          </a:bodyPr>
          <a:lstStyle/>
          <a:p>
            <a:r>
              <a:rPr lang="fr-FR" sz="1600" b="1" dirty="0">
                <a:solidFill>
                  <a:srgbClr val="53548A">
                    <a:lumMod val="75000"/>
                  </a:srgbClr>
                </a:solidFill>
                <a:hlinkClick r:id="rId2"/>
              </a:rPr>
              <a:t>http://</a:t>
            </a:r>
            <a:r>
              <a:rPr lang="fr-FR" sz="1600" b="1" dirty="0" smtClean="0">
                <a:solidFill>
                  <a:srgbClr val="53548A">
                    <a:lumMod val="75000"/>
                  </a:srgbClr>
                </a:solidFill>
                <a:hlinkClick r:id="rId2"/>
              </a:rPr>
              <a:t>www.education.gouv.fr/pid285/bulletin_officiel.html?cid_bo=122780</a:t>
            </a:r>
            <a:endParaRPr lang="fr-FR" sz="1600" b="1" dirty="0" smtClean="0">
              <a:solidFill>
                <a:srgbClr val="53548A">
                  <a:lumMod val="75000"/>
                </a:srgbClr>
              </a:solidFill>
            </a:endParaRPr>
          </a:p>
          <a:p>
            <a:endParaRPr lang="fr-FR" sz="1600" b="1" dirty="0" smtClean="0">
              <a:solidFill>
                <a:srgbClr val="53548A">
                  <a:lumMod val="75000"/>
                </a:srgbClr>
              </a:solidFill>
            </a:endParaRPr>
          </a:p>
          <a:p>
            <a:endParaRPr lang="fr-FR" sz="1600" b="1" dirty="0">
              <a:solidFill>
                <a:srgbClr val="53548A">
                  <a:lumMod val="75000"/>
                </a:srgbClr>
              </a:solidFill>
            </a:endParaRPr>
          </a:p>
        </p:txBody>
      </p:sp>
      <p:sp>
        <p:nvSpPr>
          <p:cNvPr id="3" name="Rectangle 2"/>
          <p:cNvSpPr/>
          <p:nvPr/>
        </p:nvSpPr>
        <p:spPr>
          <a:xfrm>
            <a:off x="371603" y="6043007"/>
            <a:ext cx="7909474" cy="830997"/>
          </a:xfrm>
          <a:prstGeom prst="rect">
            <a:avLst/>
          </a:prstGeom>
        </p:spPr>
        <p:txBody>
          <a:bodyPr wrap="square">
            <a:spAutoFit/>
          </a:bodyPr>
          <a:lstStyle/>
          <a:p>
            <a:r>
              <a:rPr lang="fr-FR" sz="1600" b="1" dirty="0">
                <a:solidFill>
                  <a:srgbClr val="53548A">
                    <a:lumMod val="75000"/>
                  </a:srgbClr>
                </a:solidFill>
                <a:hlinkClick r:id="rId3"/>
              </a:rPr>
              <a:t>http://</a:t>
            </a:r>
            <a:r>
              <a:rPr lang="fr-FR" sz="1600" b="1" dirty="0" smtClean="0">
                <a:solidFill>
                  <a:srgbClr val="53548A">
                    <a:lumMod val="75000"/>
                  </a:srgbClr>
                </a:solidFill>
                <a:hlinkClick r:id="rId3"/>
              </a:rPr>
              <a:t>www.education.gouv.fr/pid285/bulletin_officiel.html?cid_bo=122786</a:t>
            </a:r>
            <a:endParaRPr lang="fr-FR" sz="1600" b="1" dirty="0" smtClean="0">
              <a:solidFill>
                <a:srgbClr val="53548A">
                  <a:lumMod val="75000"/>
                </a:srgbClr>
              </a:solidFill>
            </a:endParaRPr>
          </a:p>
          <a:p>
            <a:endParaRPr lang="fr-FR" sz="1600" b="1" dirty="0" smtClean="0">
              <a:solidFill>
                <a:srgbClr val="53548A">
                  <a:lumMod val="75000"/>
                </a:srgbClr>
              </a:solidFill>
            </a:endParaRPr>
          </a:p>
          <a:p>
            <a:endParaRPr lang="fr-FR" sz="1600" b="1" dirty="0">
              <a:solidFill>
                <a:srgbClr val="53548A">
                  <a:lumMod val="75000"/>
                </a:srgbClr>
              </a:solidFill>
            </a:endParaRPr>
          </a:p>
        </p:txBody>
      </p:sp>
      <p:pic>
        <p:nvPicPr>
          <p:cNvPr id="5" name="Picture 2" descr="http://cache.media.education.gouv.fr/image/Bulletin_officiel/20/8/Entete_BO_375172_457208.png"/>
          <p:cNvPicPr>
            <a:picLocks noChangeAspect="1" noChangeArrowheads="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465181" y="324404"/>
            <a:ext cx="2739174" cy="999429"/>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3"/>
          <p:cNvSpPr>
            <a:spLocks noChangeArrowheads="1"/>
          </p:cNvSpPr>
          <p:nvPr/>
        </p:nvSpPr>
        <p:spPr bwMode="auto">
          <a:xfrm>
            <a:off x="465181" y="4907181"/>
            <a:ext cx="6304109" cy="1135826"/>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15851" rIns="0" bIns="7935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400" b="1" i="0" u="none" strike="noStrike" cap="none" normalizeH="0" baseline="0" dirty="0" smtClean="0">
                <a:ln>
                  <a:noFill/>
                </a:ln>
                <a:solidFill>
                  <a:srgbClr val="16808D"/>
                </a:solidFill>
                <a:effectLst/>
                <a:latin typeface="Arial" panose="020B0604020202020204" pitchFamily="34" charset="0"/>
                <a:cs typeface="Arial" panose="020B0604020202020204" pitchFamily="34" charset="0"/>
              </a:rPr>
              <a:t>Diplôme national du brevet</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altLang="fr-FR" sz="1000" b="1" i="0" u="none" strike="noStrike" cap="none" normalizeH="0" baseline="0" dirty="0" smtClean="0">
              <a:ln>
                <a:noFill/>
              </a:ln>
              <a:solidFill>
                <a:srgbClr val="16808D"/>
              </a:solidFill>
              <a:effectLst/>
              <a:latin typeface="Arial" panose="020B060402020202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000" b="1" i="0" u="none" strike="noStrike" cap="none" normalizeH="0" baseline="0" dirty="0" smtClean="0">
                <a:ln>
                  <a:noFill/>
                </a:ln>
                <a:solidFill>
                  <a:srgbClr val="16808D"/>
                </a:solidFill>
                <a:effectLst/>
                <a:latin typeface="Arial" panose="020B0604020202020204" pitchFamily="34" charset="0"/>
                <a:cs typeface="Arial" panose="020B0604020202020204" pitchFamily="34" charset="0"/>
              </a:rPr>
              <a:t>Modalités d'attribution : modification</a:t>
            </a: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dirty="0" smtClean="0">
                <a:ln>
                  <a:noFill/>
                </a:ln>
                <a:solidFill>
                  <a:srgbClr val="000000"/>
                </a:solidFill>
                <a:effectLst/>
                <a:latin typeface="Arial" panose="020B0604020202020204" pitchFamily="34" charset="0"/>
                <a:cs typeface="Arial" panose="020B0604020202020204" pitchFamily="34" charset="0"/>
              </a:rPr>
              <a:t>NOR : MENE1731390A</a:t>
            </a:r>
            <a:br>
              <a:rPr kumimoji="0" lang="fr-FR" altLang="fr-FR" sz="900" b="0" i="0" u="none" strike="noStrike" cap="none" normalizeH="0" baseline="0" dirty="0" smtClean="0">
                <a:ln>
                  <a:noFill/>
                </a:ln>
                <a:solidFill>
                  <a:srgbClr val="000000"/>
                </a:solidFill>
                <a:effectLst/>
                <a:latin typeface="Arial" panose="020B0604020202020204" pitchFamily="34" charset="0"/>
                <a:cs typeface="Arial" panose="020B0604020202020204" pitchFamily="34" charset="0"/>
              </a:rPr>
            </a:br>
            <a:r>
              <a:rPr kumimoji="0" lang="fr-FR" altLang="fr-FR" sz="900" b="0" i="0" u="none" strike="noStrike" cap="none" normalizeH="0" baseline="0" dirty="0" smtClean="0">
                <a:ln>
                  <a:noFill/>
                </a:ln>
                <a:solidFill>
                  <a:srgbClr val="000000"/>
                </a:solidFill>
                <a:effectLst/>
                <a:latin typeface="Arial" panose="020B0604020202020204" pitchFamily="34" charset="0"/>
                <a:cs typeface="Arial" panose="020B0604020202020204" pitchFamily="34" charset="0"/>
              </a:rPr>
              <a:t>arrêté du 27-11-2017 - J.O. du 29-11-2017</a:t>
            </a:r>
            <a:br>
              <a:rPr kumimoji="0" lang="fr-FR" altLang="fr-FR" sz="900" b="0" i="0" u="none" strike="noStrike" cap="none" normalizeH="0" baseline="0" dirty="0" smtClean="0">
                <a:ln>
                  <a:noFill/>
                </a:ln>
                <a:solidFill>
                  <a:srgbClr val="000000"/>
                </a:solidFill>
                <a:effectLst/>
                <a:latin typeface="Arial" panose="020B0604020202020204" pitchFamily="34" charset="0"/>
                <a:cs typeface="Arial" panose="020B0604020202020204" pitchFamily="34" charset="0"/>
              </a:rPr>
            </a:br>
            <a:r>
              <a:rPr kumimoji="0" lang="fr-FR" altLang="fr-FR" sz="900" b="0" i="0" u="none" strike="noStrike" cap="none" normalizeH="0" baseline="0" dirty="0" smtClean="0">
                <a:ln>
                  <a:noFill/>
                </a:ln>
                <a:solidFill>
                  <a:srgbClr val="000000"/>
                </a:solidFill>
                <a:effectLst/>
                <a:latin typeface="Arial" panose="020B0604020202020204" pitchFamily="34" charset="0"/>
                <a:cs typeface="Arial" panose="020B0604020202020204" pitchFamily="34" charset="0"/>
              </a:rPr>
              <a:t>MEN - DGESCO A1-2</a:t>
            </a:r>
            <a:endParaRPr kumimoji="0" lang="fr-FR" altLang="fr-FR" sz="1800" b="0" i="0" u="none" strike="noStrike" cap="none" normalizeH="0" baseline="0" dirty="0" smtClean="0">
              <a:ln>
                <a:noFill/>
              </a:ln>
              <a:solidFill>
                <a:schemeClr val="tx1"/>
              </a:solidFill>
              <a:effectLst/>
              <a:latin typeface="Arial" panose="020B0604020202020204" pitchFamily="34" charset="0"/>
            </a:endParaRPr>
          </a:p>
        </p:txBody>
      </p:sp>
      <p:sp>
        <p:nvSpPr>
          <p:cNvPr id="7" name="Rectangle 4"/>
          <p:cNvSpPr>
            <a:spLocks noChangeArrowheads="1"/>
          </p:cNvSpPr>
          <p:nvPr/>
        </p:nvSpPr>
        <p:spPr bwMode="auto">
          <a:xfrm>
            <a:off x="465181" y="3239563"/>
            <a:ext cx="3861159" cy="1135826"/>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15851" rIns="0" bIns="7935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400" b="1" i="0" u="none" strike="noStrike" cap="none" normalizeH="0" baseline="0" dirty="0" smtClean="0">
                <a:ln>
                  <a:noFill/>
                </a:ln>
                <a:solidFill>
                  <a:srgbClr val="16808D"/>
                </a:solidFill>
                <a:effectLst/>
                <a:latin typeface="Arial" panose="020B0604020202020204" pitchFamily="34" charset="0"/>
                <a:cs typeface="Arial" panose="020B0604020202020204" pitchFamily="34" charset="0"/>
              </a:rPr>
              <a:t>Diplôme national du brevet</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altLang="fr-FR" sz="1000" b="1" i="0" u="none" strike="noStrike" cap="none" normalizeH="0" baseline="0" dirty="0" smtClean="0">
              <a:ln>
                <a:noFill/>
              </a:ln>
              <a:solidFill>
                <a:srgbClr val="16808D"/>
              </a:solidFill>
              <a:effectLst/>
              <a:latin typeface="Arial" panose="020B060402020202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000" b="1" i="0" u="none" strike="noStrike" cap="none" normalizeH="0" baseline="0" dirty="0" smtClean="0">
                <a:ln>
                  <a:noFill/>
                </a:ln>
                <a:solidFill>
                  <a:srgbClr val="16808D"/>
                </a:solidFill>
                <a:effectLst/>
                <a:latin typeface="Arial" panose="020B0604020202020204" pitchFamily="34" charset="0"/>
                <a:cs typeface="Arial" panose="020B0604020202020204" pitchFamily="34" charset="0"/>
              </a:rPr>
              <a:t>Modalités d'attribution à compter de la session 2018</a:t>
            </a: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dirty="0" smtClean="0">
                <a:ln>
                  <a:noFill/>
                </a:ln>
                <a:solidFill>
                  <a:srgbClr val="000000"/>
                </a:solidFill>
                <a:effectLst/>
                <a:latin typeface="Arial" panose="020B0604020202020204" pitchFamily="34" charset="0"/>
                <a:cs typeface="Arial" panose="020B0604020202020204" pitchFamily="34" charset="0"/>
              </a:rPr>
              <a:t>NOR : MENE1731896N</a:t>
            </a:r>
            <a:br>
              <a:rPr kumimoji="0" lang="fr-FR" altLang="fr-FR" sz="900" b="0" i="0" u="none" strike="noStrike" cap="none" normalizeH="0" baseline="0" dirty="0" smtClean="0">
                <a:ln>
                  <a:noFill/>
                </a:ln>
                <a:solidFill>
                  <a:srgbClr val="000000"/>
                </a:solidFill>
                <a:effectLst/>
                <a:latin typeface="Arial" panose="020B0604020202020204" pitchFamily="34" charset="0"/>
                <a:cs typeface="Arial" panose="020B0604020202020204" pitchFamily="34" charset="0"/>
              </a:rPr>
            </a:br>
            <a:r>
              <a:rPr kumimoji="0" lang="fr-FR" altLang="fr-FR" sz="900" b="0" i="0" u="none" strike="noStrike" cap="none" normalizeH="0" baseline="0" dirty="0" smtClean="0">
                <a:ln>
                  <a:noFill/>
                </a:ln>
                <a:solidFill>
                  <a:srgbClr val="000000"/>
                </a:solidFill>
                <a:effectLst/>
                <a:latin typeface="Arial" panose="020B0604020202020204" pitchFamily="34" charset="0"/>
                <a:cs typeface="Arial" panose="020B0604020202020204" pitchFamily="34" charset="0"/>
              </a:rPr>
              <a:t>note de service n° 2017-172 du 22-12-2017</a:t>
            </a:r>
            <a:br>
              <a:rPr kumimoji="0" lang="fr-FR" altLang="fr-FR" sz="900" b="0" i="0" u="none" strike="noStrike" cap="none" normalizeH="0" baseline="0" dirty="0" smtClean="0">
                <a:ln>
                  <a:noFill/>
                </a:ln>
                <a:solidFill>
                  <a:srgbClr val="000000"/>
                </a:solidFill>
                <a:effectLst/>
                <a:latin typeface="Arial" panose="020B0604020202020204" pitchFamily="34" charset="0"/>
                <a:cs typeface="Arial" panose="020B0604020202020204" pitchFamily="34" charset="0"/>
              </a:rPr>
            </a:br>
            <a:r>
              <a:rPr kumimoji="0" lang="fr-FR" altLang="fr-FR" sz="900" b="0" i="0" u="none" strike="noStrike" cap="none" normalizeH="0" baseline="0" dirty="0" smtClean="0">
                <a:ln>
                  <a:noFill/>
                </a:ln>
                <a:solidFill>
                  <a:srgbClr val="000000"/>
                </a:solidFill>
                <a:effectLst/>
                <a:latin typeface="Arial" panose="020B0604020202020204" pitchFamily="34" charset="0"/>
                <a:cs typeface="Arial" panose="020B0604020202020204" pitchFamily="34" charset="0"/>
              </a:rPr>
              <a:t>MEN  DGESCO A1-2</a:t>
            </a:r>
            <a:endParaRPr kumimoji="0" lang="fr-FR" altLang="fr-FR" sz="1800" b="0" i="0" u="none" strike="noStrike" cap="none" normalizeH="0" baseline="0" dirty="0" smtClean="0">
              <a:ln>
                <a:noFill/>
              </a:ln>
              <a:solidFill>
                <a:schemeClr val="tx1"/>
              </a:solidFill>
              <a:effectLst/>
              <a:latin typeface="Arial" panose="020B0604020202020204" pitchFamily="34" charset="0"/>
            </a:endParaRPr>
          </a:p>
        </p:txBody>
      </p:sp>
      <p:sp>
        <p:nvSpPr>
          <p:cNvPr id="8" name="Rectangle 7"/>
          <p:cNvSpPr/>
          <p:nvPr/>
        </p:nvSpPr>
        <p:spPr>
          <a:xfrm>
            <a:off x="371603" y="1498304"/>
            <a:ext cx="8376612" cy="1569660"/>
          </a:xfrm>
          <a:prstGeom prst="rect">
            <a:avLst/>
          </a:prstGeom>
        </p:spPr>
        <p:txBody>
          <a:bodyPr wrap="square">
            <a:spAutoFit/>
          </a:bodyPr>
          <a:lstStyle/>
          <a:p>
            <a:r>
              <a:rPr lang="fr-FR" sz="1600" dirty="0">
                <a:solidFill>
                  <a:srgbClr val="53548A">
                    <a:lumMod val="75000"/>
                  </a:srgbClr>
                </a:solidFill>
              </a:rPr>
              <a:t>P</a:t>
            </a:r>
            <a:r>
              <a:rPr lang="fr-FR" sz="1600" dirty="0" smtClean="0">
                <a:solidFill>
                  <a:srgbClr val="53548A">
                    <a:lumMod val="75000"/>
                  </a:srgbClr>
                </a:solidFill>
              </a:rPr>
              <a:t>récisions </a:t>
            </a:r>
            <a:r>
              <a:rPr lang="fr-FR" sz="1600" dirty="0">
                <a:solidFill>
                  <a:srgbClr val="53548A">
                    <a:lumMod val="75000"/>
                  </a:srgbClr>
                </a:solidFill>
              </a:rPr>
              <a:t>sur les modalités d'attribution du diplôme national du brevet (DNB</a:t>
            </a:r>
            <a:r>
              <a:rPr lang="fr-FR" sz="1600" dirty="0" smtClean="0">
                <a:solidFill>
                  <a:srgbClr val="53548A">
                    <a:lumMod val="75000"/>
                  </a:srgbClr>
                </a:solidFill>
              </a:rPr>
              <a:t>), </a:t>
            </a:r>
            <a:r>
              <a:rPr lang="fr-FR" sz="1600" dirty="0">
                <a:solidFill>
                  <a:srgbClr val="53548A">
                    <a:lumMod val="75000"/>
                  </a:srgbClr>
                </a:solidFill>
              </a:rPr>
              <a:t>définies par l'arrêté du 31 décembre 2015 </a:t>
            </a:r>
            <a:r>
              <a:rPr lang="fr-FR" sz="1600" dirty="0" smtClean="0">
                <a:solidFill>
                  <a:srgbClr val="53548A">
                    <a:lumMod val="75000"/>
                  </a:srgbClr>
                </a:solidFill>
              </a:rPr>
              <a:t>et modifié </a:t>
            </a:r>
            <a:r>
              <a:rPr lang="fr-FR" sz="1600" dirty="0">
                <a:solidFill>
                  <a:srgbClr val="53548A">
                    <a:lumMod val="75000"/>
                  </a:srgbClr>
                </a:solidFill>
              </a:rPr>
              <a:t>par </a:t>
            </a:r>
            <a:r>
              <a:rPr lang="fr-FR" sz="1600" b="1" dirty="0">
                <a:solidFill>
                  <a:srgbClr val="53548A">
                    <a:lumMod val="75000"/>
                  </a:srgbClr>
                </a:solidFill>
                <a:effectLst>
                  <a:outerShdw blurRad="38100" dist="38100" dir="2700000" algn="tl">
                    <a:srgbClr val="000000">
                      <a:alpha val="43137"/>
                    </a:srgbClr>
                  </a:outerShdw>
                </a:effectLst>
              </a:rPr>
              <a:t>l'arrêté du 27 novembre 2017</a:t>
            </a:r>
            <a:r>
              <a:rPr lang="fr-FR" sz="1600" dirty="0">
                <a:solidFill>
                  <a:srgbClr val="53548A">
                    <a:lumMod val="75000"/>
                  </a:srgbClr>
                </a:solidFill>
              </a:rPr>
              <a:t> relatif aux </a:t>
            </a:r>
            <a:r>
              <a:rPr lang="fr-FR" sz="1600" dirty="0" smtClean="0">
                <a:solidFill>
                  <a:srgbClr val="53548A">
                    <a:lumMod val="75000"/>
                  </a:srgbClr>
                </a:solidFill>
              </a:rPr>
              <a:t>nouvelles modalités </a:t>
            </a:r>
            <a:r>
              <a:rPr lang="fr-FR" sz="1600" dirty="0">
                <a:solidFill>
                  <a:srgbClr val="53548A">
                    <a:lumMod val="75000"/>
                  </a:srgbClr>
                </a:solidFill>
              </a:rPr>
              <a:t>d'attribution du diplôme national du brevet. </a:t>
            </a:r>
            <a:endParaRPr lang="fr-FR" sz="1600" dirty="0" smtClean="0">
              <a:solidFill>
                <a:srgbClr val="53548A">
                  <a:lumMod val="75000"/>
                </a:srgbClr>
              </a:solidFill>
            </a:endParaRPr>
          </a:p>
          <a:p>
            <a:r>
              <a:rPr lang="fr-FR" sz="1600" dirty="0" smtClean="0">
                <a:solidFill>
                  <a:srgbClr val="53548A">
                    <a:lumMod val="75000"/>
                  </a:srgbClr>
                </a:solidFill>
              </a:rPr>
              <a:t>Entre </a:t>
            </a:r>
            <a:r>
              <a:rPr lang="fr-FR" sz="1600" dirty="0">
                <a:solidFill>
                  <a:srgbClr val="53548A">
                    <a:lumMod val="75000"/>
                  </a:srgbClr>
                </a:solidFill>
              </a:rPr>
              <a:t>en vigueur à compter de la session 2018 du DNB.</a:t>
            </a:r>
          </a:p>
          <a:p>
            <a:r>
              <a:rPr lang="fr-FR" sz="1600" dirty="0">
                <a:solidFill>
                  <a:srgbClr val="53548A">
                    <a:lumMod val="75000"/>
                  </a:srgbClr>
                </a:solidFill>
              </a:rPr>
              <a:t>A</a:t>
            </a:r>
            <a:r>
              <a:rPr lang="fr-FR" sz="1600" dirty="0" smtClean="0">
                <a:solidFill>
                  <a:srgbClr val="53548A">
                    <a:lumMod val="75000"/>
                  </a:srgbClr>
                </a:solidFill>
              </a:rPr>
              <a:t>broge </a:t>
            </a:r>
            <a:r>
              <a:rPr lang="fr-FR" sz="1600" dirty="0">
                <a:solidFill>
                  <a:srgbClr val="53548A">
                    <a:lumMod val="75000"/>
                  </a:srgbClr>
                </a:solidFill>
              </a:rPr>
              <a:t>la note de service n° 2016-063 du 6 avril 2016 relative aux modalités d'attribution du diplôme national du brevet.</a:t>
            </a:r>
          </a:p>
        </p:txBody>
      </p:sp>
      <p:sp>
        <p:nvSpPr>
          <p:cNvPr id="12" name="Espace réservé du pied de page 3"/>
          <p:cNvSpPr>
            <a:spLocks noGrp="1"/>
          </p:cNvSpPr>
          <p:nvPr>
            <p:ph type="ftr" sz="quarter" idx="4294967295"/>
          </p:nvPr>
        </p:nvSpPr>
        <p:spPr bwMode="auto">
          <a:xfrm>
            <a:off x="0" y="6568899"/>
            <a:ext cx="9144000" cy="289101"/>
          </a:xfrm>
          <a:prstGeom prst="rect">
            <a:avLst/>
          </a:prstGeom>
          <a:noFill/>
          <a:ln>
            <a:miter lim="800000"/>
            <a:headEnd/>
            <a:tailEnd/>
          </a:ln>
        </p:spPr>
        <p:txBody>
          <a:bodyPr vert="horz" wrap="square" lIns="91440" tIns="45720" rIns="91440" bIns="45720" numCol="1" anchorCtr="0" compatLnSpc="1">
            <a:prstTxWarp prst="textNoShape">
              <a:avLst/>
            </a:prstTxWarp>
          </a:bodyPr>
          <a:lstStyle/>
          <a:p>
            <a:pPr algn="ctr"/>
            <a:r>
              <a:rPr lang="fr-FR" sz="1200" dirty="0" smtClean="0">
                <a:solidFill>
                  <a:schemeClr val="accent1"/>
                </a:solidFill>
                <a:latin typeface="Arial Narrow" pitchFamily="34" charset="0"/>
              </a:rPr>
              <a:t>Alain MURSCHEL, IA-IPR d'arts plastiques de l’Académie d’Orléans-Tours. Janvier 2018.</a:t>
            </a:r>
          </a:p>
        </p:txBody>
      </p:sp>
    </p:spTree>
    <p:extLst>
      <p:ext uri="{BB962C8B-B14F-4D97-AF65-F5344CB8AC3E}">
        <p14:creationId xmlns:p14="http://schemas.microsoft.com/office/powerpoint/2010/main" val="319983584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p:cNvSpPr/>
          <p:nvPr/>
        </p:nvSpPr>
        <p:spPr>
          <a:xfrm>
            <a:off x="1091198" y="259674"/>
            <a:ext cx="8161086" cy="584775"/>
          </a:xfrm>
          <a:prstGeom prst="rect">
            <a:avLst/>
          </a:prstGeom>
        </p:spPr>
        <p:txBody>
          <a:bodyPr wrap="square">
            <a:spAutoFit/>
          </a:bodyPr>
          <a:lstStyle/>
          <a:p>
            <a:r>
              <a:rPr lang="fr-FR" sz="3200" dirty="0" smtClean="0">
                <a:solidFill>
                  <a:srgbClr val="1F497D">
                    <a:satMod val="130000"/>
                  </a:srgbClr>
                </a:solidFill>
                <a:latin typeface="Haettenschweiler" pitchFamily="34" charset="0"/>
              </a:rPr>
              <a:t>Deux séries</a:t>
            </a:r>
            <a:endParaRPr lang="fr-FR" sz="3200" dirty="0">
              <a:solidFill>
                <a:srgbClr val="00B0F0"/>
              </a:solidFill>
              <a:latin typeface="Century Schoolbook"/>
            </a:endParaRPr>
          </a:p>
        </p:txBody>
      </p:sp>
      <p:graphicFrame>
        <p:nvGraphicFramePr>
          <p:cNvPr id="3" name="Tableau 2"/>
          <p:cNvGraphicFramePr>
            <a:graphicFrameLocks noGrp="1"/>
          </p:cNvGraphicFramePr>
          <p:nvPr>
            <p:extLst>
              <p:ext uri="{D42A27DB-BD31-4B8C-83A1-F6EECF244321}">
                <p14:modId xmlns:p14="http://schemas.microsoft.com/office/powerpoint/2010/main" val="2910188750"/>
              </p:ext>
            </p:extLst>
          </p:nvPr>
        </p:nvGraphicFramePr>
        <p:xfrm>
          <a:off x="1195754" y="1244665"/>
          <a:ext cx="7654559" cy="4305691"/>
        </p:xfrm>
        <a:graphic>
          <a:graphicData uri="http://schemas.openxmlformats.org/drawingml/2006/table">
            <a:tbl>
              <a:tblPr firstRow="1" bandRow="1">
                <a:tableStyleId>{5C22544A-7EE6-4342-B048-85BDC9FD1C3A}</a:tableStyleId>
              </a:tblPr>
              <a:tblGrid>
                <a:gridCol w="3881213"/>
                <a:gridCol w="3773346"/>
              </a:tblGrid>
              <a:tr h="465211">
                <a:tc>
                  <a:txBody>
                    <a:bodyPr/>
                    <a:lstStyle/>
                    <a:p>
                      <a:pPr algn="ctr"/>
                      <a:r>
                        <a:rPr lang="fr-FR" sz="2400" dirty="0" smtClean="0">
                          <a:solidFill>
                            <a:schemeClr val="bg1"/>
                          </a:solidFill>
                        </a:rPr>
                        <a:t>Série</a:t>
                      </a:r>
                      <a:r>
                        <a:rPr lang="fr-FR" sz="2400" baseline="0" dirty="0" smtClean="0">
                          <a:solidFill>
                            <a:schemeClr val="bg1"/>
                          </a:solidFill>
                        </a:rPr>
                        <a:t> g</a:t>
                      </a:r>
                      <a:r>
                        <a:rPr lang="fr-FR" sz="2400" dirty="0" smtClean="0">
                          <a:solidFill>
                            <a:schemeClr val="bg1"/>
                          </a:solidFill>
                        </a:rPr>
                        <a:t>énérale</a:t>
                      </a:r>
                      <a:endParaRPr lang="fr-FR" sz="2400" dirty="0">
                        <a:solidFill>
                          <a:schemeClr val="bg1"/>
                        </a:solidFill>
                      </a:endParaRPr>
                    </a:p>
                  </a:txBody>
                  <a:tcPr>
                    <a:solidFill>
                      <a:schemeClr val="accent6">
                        <a:lumMod val="60000"/>
                        <a:lumOff val="40000"/>
                      </a:schemeClr>
                    </a:solidFill>
                  </a:tcPr>
                </a:tc>
                <a:tc>
                  <a:txBody>
                    <a:bodyPr/>
                    <a:lstStyle/>
                    <a:p>
                      <a:pPr marL="0" algn="ctr" rtl="0" eaLnBrk="1" latinLnBrk="0" hangingPunct="1"/>
                      <a:r>
                        <a:rPr kumimoji="0" lang="fr-FR" sz="2400" b="1" kern="1200" dirty="0" smtClean="0">
                          <a:solidFill>
                            <a:schemeClr val="bg1"/>
                          </a:solidFill>
                          <a:latin typeface="+mn-lt"/>
                          <a:ea typeface="+mn-ea"/>
                          <a:cs typeface="+mn-cs"/>
                        </a:rPr>
                        <a:t>Série</a:t>
                      </a:r>
                      <a:r>
                        <a:rPr kumimoji="0" lang="fr-FR" sz="2400" b="1" kern="1200" baseline="0" dirty="0" smtClean="0">
                          <a:solidFill>
                            <a:schemeClr val="bg1"/>
                          </a:solidFill>
                          <a:latin typeface="+mn-lt"/>
                          <a:ea typeface="+mn-ea"/>
                          <a:cs typeface="+mn-cs"/>
                        </a:rPr>
                        <a:t> p</a:t>
                      </a:r>
                      <a:r>
                        <a:rPr kumimoji="0" lang="fr-FR" sz="2400" b="1" kern="1200" dirty="0" smtClean="0">
                          <a:solidFill>
                            <a:schemeClr val="bg1"/>
                          </a:solidFill>
                          <a:latin typeface="+mn-lt"/>
                          <a:ea typeface="+mn-ea"/>
                          <a:cs typeface="+mn-cs"/>
                        </a:rPr>
                        <a:t>rofessionnelle</a:t>
                      </a:r>
                      <a:endParaRPr kumimoji="0" lang="fr-FR" sz="2400" b="1" kern="1200" dirty="0">
                        <a:solidFill>
                          <a:schemeClr val="bg1"/>
                        </a:solidFill>
                        <a:latin typeface="+mn-lt"/>
                        <a:ea typeface="+mn-ea"/>
                        <a:cs typeface="+mn-cs"/>
                      </a:endParaRPr>
                    </a:p>
                  </a:txBody>
                  <a:tcPr>
                    <a:solidFill>
                      <a:schemeClr val="accent6">
                        <a:lumMod val="60000"/>
                        <a:lumOff val="40000"/>
                      </a:schemeClr>
                    </a:solidFill>
                  </a:tcPr>
                </a:tc>
              </a:tr>
              <a:tr h="404548">
                <a:tc>
                  <a:txBody>
                    <a:bodyPr/>
                    <a:lstStyle/>
                    <a:p>
                      <a:pPr marL="0" algn="l" rtl="0" eaLnBrk="1" latinLnBrk="0" hangingPunct="1"/>
                      <a:r>
                        <a:rPr kumimoji="0" lang="fr-FR" b="0" kern="1200" dirty="0" smtClean="0">
                          <a:solidFill>
                            <a:schemeClr val="tx1"/>
                          </a:solidFill>
                          <a:latin typeface="+mn-lt"/>
                          <a:ea typeface="+mn-ea"/>
                          <a:cs typeface="+mn-cs"/>
                        </a:rPr>
                        <a:t>-Les élèves de 3</a:t>
                      </a:r>
                      <a:r>
                        <a:rPr kumimoji="0" lang="fr-FR" b="0" kern="1200" baseline="30000" dirty="0" smtClean="0">
                          <a:solidFill>
                            <a:schemeClr val="tx1"/>
                          </a:solidFill>
                          <a:latin typeface="+mn-lt"/>
                          <a:ea typeface="+mn-ea"/>
                          <a:cs typeface="+mn-cs"/>
                        </a:rPr>
                        <a:t>ème</a:t>
                      </a:r>
                      <a:endParaRPr kumimoji="0" lang="fr-FR" b="0" kern="1200" dirty="0" smtClean="0">
                        <a:solidFill>
                          <a:schemeClr val="tx1"/>
                        </a:solidFill>
                        <a:latin typeface="+mn-lt"/>
                        <a:ea typeface="+mn-ea"/>
                        <a:cs typeface="+mn-cs"/>
                      </a:endParaRPr>
                    </a:p>
                    <a:p>
                      <a:pPr marL="0" algn="l" rtl="0" eaLnBrk="1" latinLnBrk="0" hangingPunct="1"/>
                      <a:endParaRPr kumimoji="0" lang="fr-FR" b="0" u="sng" kern="1200" dirty="0" smtClean="0">
                        <a:solidFill>
                          <a:schemeClr val="dk1"/>
                        </a:solidFill>
                        <a:latin typeface="+mn-lt"/>
                        <a:ea typeface="+mn-ea"/>
                        <a:cs typeface="+mn-cs"/>
                      </a:endParaRPr>
                    </a:p>
                    <a:p>
                      <a:pPr marL="0" algn="l" rtl="0" eaLnBrk="1" latinLnBrk="0" hangingPunct="1"/>
                      <a:r>
                        <a:rPr kumimoji="0" lang="fr-FR" b="1" u="sng" kern="1200" dirty="0" smtClean="0">
                          <a:solidFill>
                            <a:schemeClr val="dk1"/>
                          </a:solidFill>
                          <a:latin typeface="+mn-lt"/>
                          <a:ea typeface="+mn-ea"/>
                          <a:cs typeface="+mn-cs"/>
                        </a:rPr>
                        <a:t>Ayant le choix :</a:t>
                      </a:r>
                    </a:p>
                    <a:p>
                      <a:pPr marL="0" algn="l" rtl="0" eaLnBrk="1" latinLnBrk="0" hangingPunct="1"/>
                      <a:endParaRPr kumimoji="0" lang="fr-FR" sz="1050" b="0" u="sng" kern="1200" dirty="0" smtClean="0">
                        <a:solidFill>
                          <a:schemeClr val="dk1"/>
                        </a:solidFill>
                        <a:latin typeface="+mn-lt"/>
                        <a:ea typeface="+mn-ea"/>
                        <a:cs typeface="+mn-cs"/>
                      </a:endParaRPr>
                    </a:p>
                    <a:p>
                      <a:pPr marL="0" algn="l" rtl="0" eaLnBrk="1" latinLnBrk="0" hangingPunct="1"/>
                      <a:r>
                        <a:rPr kumimoji="0" lang="fr-FR" b="0" kern="1200" dirty="0" smtClean="0">
                          <a:solidFill>
                            <a:schemeClr val="dk1"/>
                          </a:solidFill>
                          <a:latin typeface="+mn-lt"/>
                          <a:ea typeface="+mn-ea"/>
                          <a:cs typeface="+mn-cs"/>
                        </a:rPr>
                        <a:t>-Les élèves de 3</a:t>
                      </a:r>
                      <a:r>
                        <a:rPr kumimoji="0" lang="fr-FR" b="0" kern="1200" baseline="30000" dirty="0" smtClean="0">
                          <a:solidFill>
                            <a:schemeClr val="dk1"/>
                          </a:solidFill>
                          <a:latin typeface="+mn-lt"/>
                          <a:ea typeface="+mn-ea"/>
                          <a:cs typeface="+mn-cs"/>
                        </a:rPr>
                        <a:t>ème</a:t>
                      </a:r>
                      <a:r>
                        <a:rPr kumimoji="0" lang="fr-FR" b="0" kern="1200" dirty="0" smtClean="0">
                          <a:solidFill>
                            <a:schemeClr val="dk1"/>
                          </a:solidFill>
                          <a:latin typeface="+mn-lt"/>
                          <a:ea typeface="+mn-ea"/>
                          <a:cs typeface="+mn-cs"/>
                        </a:rPr>
                        <a:t> prépa pro,</a:t>
                      </a:r>
                    </a:p>
                    <a:p>
                      <a:pPr marL="0" algn="l" rtl="0" eaLnBrk="1" latinLnBrk="0" hangingPunct="1"/>
                      <a:r>
                        <a:rPr kumimoji="0" lang="fr-FR" b="0" kern="1200" dirty="0" smtClean="0">
                          <a:solidFill>
                            <a:schemeClr val="dk1"/>
                          </a:solidFill>
                          <a:latin typeface="+mn-lt"/>
                          <a:ea typeface="+mn-ea"/>
                          <a:cs typeface="+mn-cs"/>
                        </a:rPr>
                        <a:t>-de SEGPA,</a:t>
                      </a:r>
                    </a:p>
                    <a:p>
                      <a:pPr marL="0" algn="l" rtl="0" eaLnBrk="1" latinLnBrk="0" hangingPunct="1"/>
                      <a:r>
                        <a:rPr kumimoji="0" lang="fr-FR" b="0" kern="1200" dirty="0" smtClean="0">
                          <a:solidFill>
                            <a:schemeClr val="dk1"/>
                          </a:solidFill>
                          <a:latin typeface="+mn-lt"/>
                          <a:ea typeface="+mn-ea"/>
                          <a:cs typeface="+mn-cs"/>
                        </a:rPr>
                        <a:t>-d’ULIS,</a:t>
                      </a:r>
                    </a:p>
                    <a:p>
                      <a:pPr marL="0" algn="l" rtl="0" eaLnBrk="1" latinLnBrk="0" hangingPunct="1"/>
                      <a:r>
                        <a:rPr kumimoji="0" lang="fr-FR" b="0" kern="1200" dirty="0" smtClean="0">
                          <a:solidFill>
                            <a:schemeClr val="dk1"/>
                          </a:solidFill>
                          <a:latin typeface="+mn-lt"/>
                          <a:ea typeface="+mn-ea"/>
                          <a:cs typeface="+mn-cs"/>
                        </a:rPr>
                        <a:t>-d’UPE2A,</a:t>
                      </a:r>
                    </a:p>
                    <a:p>
                      <a:pPr marL="0" algn="l" rtl="0" eaLnBrk="1" latinLnBrk="0" hangingPunct="1"/>
                      <a:r>
                        <a:rPr kumimoji="0" lang="fr-FR" b="0" kern="1200" dirty="0" smtClean="0">
                          <a:solidFill>
                            <a:schemeClr val="dk1"/>
                          </a:solidFill>
                          <a:latin typeface="+mn-lt"/>
                          <a:ea typeface="+mn-ea"/>
                          <a:cs typeface="+mn-cs"/>
                        </a:rPr>
                        <a:t>-issus de DIMA </a:t>
                      </a:r>
                      <a:r>
                        <a:rPr kumimoji="0" lang="fr-FR" sz="1600" b="0" i="1" kern="1200" dirty="0" smtClean="0">
                          <a:solidFill>
                            <a:srgbClr val="FF0000"/>
                          </a:solidFill>
                          <a:latin typeface="+mn-lt"/>
                          <a:ea typeface="+mn-ea"/>
                          <a:cs typeface="+mn-cs"/>
                        </a:rPr>
                        <a:t>(candidats individuels !)</a:t>
                      </a:r>
                      <a:endParaRPr kumimoji="0" lang="fr-FR" sz="1600" b="0" i="0" kern="1200" dirty="0" smtClean="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b="0" kern="1200" dirty="0" smtClean="0">
                          <a:solidFill>
                            <a:schemeClr val="dk1"/>
                          </a:solidFill>
                          <a:latin typeface="+mn-lt"/>
                          <a:ea typeface="+mn-ea"/>
                          <a:cs typeface="+mn-cs"/>
                        </a:rPr>
                        <a:t>-Les candidats individuels.</a:t>
                      </a:r>
                    </a:p>
                    <a:p>
                      <a:pPr marL="0" algn="l" rtl="0" eaLnBrk="1" latinLnBrk="0" hangingPunct="1"/>
                      <a:endParaRPr kumimoji="0" lang="fr-FR" b="0" i="1" kern="1200" dirty="0" smtClean="0">
                        <a:solidFill>
                          <a:srgbClr val="FF0000"/>
                        </a:solidFill>
                        <a:latin typeface="+mn-lt"/>
                        <a:ea typeface="+mn-ea"/>
                        <a:cs typeface="+mn-cs"/>
                      </a:endParaRPr>
                    </a:p>
                  </a:txBody>
                  <a:tcPr>
                    <a:solidFill>
                      <a:schemeClr val="accent6">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b="0" kern="1200" dirty="0" smtClean="0">
                          <a:solidFill>
                            <a:schemeClr val="dk1"/>
                          </a:solidFill>
                          <a:latin typeface="+mn-lt"/>
                          <a:ea typeface="+mn-ea"/>
                          <a:cs typeface="+mn-cs"/>
                        </a:rPr>
                        <a:t>-Les élèves de 3</a:t>
                      </a:r>
                      <a:r>
                        <a:rPr kumimoji="0" lang="fr-FR" b="0" kern="1200" baseline="30000" dirty="0" smtClean="0">
                          <a:solidFill>
                            <a:schemeClr val="dk1"/>
                          </a:solidFill>
                          <a:latin typeface="+mn-lt"/>
                          <a:ea typeface="+mn-ea"/>
                          <a:cs typeface="+mn-cs"/>
                        </a:rPr>
                        <a:t>ème</a:t>
                      </a:r>
                      <a:r>
                        <a:rPr kumimoji="0" lang="fr-FR" b="0" kern="1200" dirty="0" smtClean="0">
                          <a:solidFill>
                            <a:schemeClr val="dk1"/>
                          </a:solidFill>
                          <a:latin typeface="+mn-lt"/>
                          <a:ea typeface="+mn-ea"/>
                          <a:cs typeface="+mn-cs"/>
                        </a:rPr>
                        <a:t> de l’enseignement agricole</a:t>
                      </a:r>
                      <a:r>
                        <a:rPr kumimoji="0" lang="fr-FR" b="0" kern="1200" baseline="0" dirty="0" smtClean="0">
                          <a:solidFill>
                            <a:schemeClr val="dk1"/>
                          </a:solidFill>
                          <a:latin typeface="+mn-lt"/>
                          <a:ea typeface="+mn-ea"/>
                          <a:cs typeface="+mn-cs"/>
                        </a:rPr>
                        <a:t>.</a:t>
                      </a:r>
                      <a:endParaRPr kumimoji="0" lang="fr-FR" b="0" kern="1200" dirty="0" smtClean="0">
                        <a:solidFill>
                          <a:schemeClr val="dk1"/>
                        </a:solidFill>
                        <a:latin typeface="+mn-lt"/>
                        <a:ea typeface="+mn-ea"/>
                        <a:cs typeface="+mn-cs"/>
                      </a:endParaRPr>
                    </a:p>
                    <a:p>
                      <a:pPr marL="0" algn="l" rtl="0" eaLnBrk="1" latinLnBrk="0" hangingPunct="1"/>
                      <a:endParaRPr kumimoji="0" lang="fr-FR" b="0" kern="1200" dirty="0" smtClean="0">
                        <a:solidFill>
                          <a:schemeClr val="dk1"/>
                        </a:solidFill>
                        <a:latin typeface="+mn-lt"/>
                        <a:ea typeface="+mn-ea"/>
                        <a:cs typeface="+mn-cs"/>
                      </a:endParaRPr>
                    </a:p>
                    <a:p>
                      <a:pPr marL="0" algn="l" rtl="0" eaLnBrk="1" latinLnBrk="0" hangingPunct="1"/>
                      <a:endParaRPr kumimoji="0" lang="fr-FR" sz="1200" b="0" kern="1200" dirty="0" smtClean="0">
                        <a:solidFill>
                          <a:schemeClr val="dk1"/>
                        </a:solidFill>
                        <a:latin typeface="+mn-lt"/>
                        <a:ea typeface="+mn-ea"/>
                        <a:cs typeface="+mn-cs"/>
                      </a:endParaRPr>
                    </a:p>
                    <a:p>
                      <a:pPr marL="0" algn="l" rtl="0" eaLnBrk="1" latinLnBrk="0" hangingPunct="1"/>
                      <a:r>
                        <a:rPr kumimoji="0" lang="fr-FR" b="0" kern="1200" dirty="0" smtClean="0">
                          <a:solidFill>
                            <a:schemeClr val="dk1"/>
                          </a:solidFill>
                          <a:latin typeface="+mn-lt"/>
                          <a:ea typeface="+mn-ea"/>
                          <a:cs typeface="+mn-cs"/>
                        </a:rPr>
                        <a:t>-Les élèves de 3</a:t>
                      </a:r>
                      <a:r>
                        <a:rPr kumimoji="0" lang="fr-FR" b="0" kern="1200" baseline="30000" dirty="0" smtClean="0">
                          <a:solidFill>
                            <a:schemeClr val="dk1"/>
                          </a:solidFill>
                          <a:latin typeface="+mn-lt"/>
                          <a:ea typeface="+mn-ea"/>
                          <a:cs typeface="+mn-cs"/>
                        </a:rPr>
                        <a:t>ème</a:t>
                      </a:r>
                      <a:r>
                        <a:rPr kumimoji="0" lang="fr-FR" b="0" kern="1200" dirty="0" smtClean="0">
                          <a:solidFill>
                            <a:schemeClr val="dk1"/>
                          </a:solidFill>
                          <a:latin typeface="+mn-lt"/>
                          <a:ea typeface="+mn-ea"/>
                          <a:cs typeface="+mn-cs"/>
                        </a:rPr>
                        <a:t> prépa pro,</a:t>
                      </a:r>
                    </a:p>
                    <a:p>
                      <a:pPr marL="0" algn="l" rtl="0" eaLnBrk="1" latinLnBrk="0" hangingPunct="1"/>
                      <a:r>
                        <a:rPr kumimoji="0" lang="fr-FR" b="0" kern="1200" dirty="0" smtClean="0">
                          <a:solidFill>
                            <a:schemeClr val="dk1"/>
                          </a:solidFill>
                          <a:latin typeface="+mn-lt"/>
                          <a:ea typeface="+mn-ea"/>
                          <a:cs typeface="+mn-cs"/>
                        </a:rPr>
                        <a:t>-de SEGPA,</a:t>
                      </a:r>
                    </a:p>
                    <a:p>
                      <a:pPr marL="0" algn="l" rtl="0" eaLnBrk="1" latinLnBrk="0" hangingPunct="1"/>
                      <a:r>
                        <a:rPr kumimoji="0" lang="fr-FR" b="0" kern="1200" dirty="0" smtClean="0">
                          <a:solidFill>
                            <a:schemeClr val="dk1"/>
                          </a:solidFill>
                          <a:latin typeface="+mn-lt"/>
                          <a:ea typeface="+mn-ea"/>
                          <a:cs typeface="+mn-cs"/>
                        </a:rPr>
                        <a:t>-d’ULIS,</a:t>
                      </a:r>
                    </a:p>
                    <a:p>
                      <a:pPr marL="0" algn="l" rtl="0" eaLnBrk="1" latinLnBrk="0" hangingPunct="1"/>
                      <a:r>
                        <a:rPr kumimoji="0" lang="fr-FR" b="0" kern="1200" dirty="0" smtClean="0">
                          <a:solidFill>
                            <a:schemeClr val="dk1"/>
                          </a:solidFill>
                          <a:latin typeface="+mn-lt"/>
                          <a:ea typeface="+mn-ea"/>
                          <a:cs typeface="+mn-cs"/>
                        </a:rPr>
                        <a:t>-d’UPE2A,</a:t>
                      </a:r>
                    </a:p>
                    <a:p>
                      <a:pPr marL="0" algn="l" rtl="0" eaLnBrk="1" latinLnBrk="0" hangingPunct="1"/>
                      <a:r>
                        <a:rPr kumimoji="0" lang="fr-FR" b="0" kern="1200" dirty="0" smtClean="0">
                          <a:solidFill>
                            <a:schemeClr val="dk1"/>
                          </a:solidFill>
                          <a:latin typeface="+mn-lt"/>
                          <a:ea typeface="+mn-ea"/>
                          <a:cs typeface="+mn-cs"/>
                        </a:rPr>
                        <a:t>-issus de DIMA </a:t>
                      </a:r>
                      <a:r>
                        <a:rPr kumimoji="0" lang="fr-FR" sz="1600" b="0" i="1" kern="1200" dirty="0" smtClean="0">
                          <a:solidFill>
                            <a:srgbClr val="FF0000"/>
                          </a:solidFill>
                          <a:latin typeface="+mn-lt"/>
                          <a:ea typeface="+mn-ea"/>
                          <a:cs typeface="+mn-cs"/>
                        </a:rPr>
                        <a:t>(candidats individuels !)</a:t>
                      </a:r>
                    </a:p>
                    <a:p>
                      <a:pPr marL="0" algn="l" rtl="0" eaLnBrk="1" latinLnBrk="0" hangingPunct="1"/>
                      <a:r>
                        <a:rPr kumimoji="0" lang="fr-FR" b="0" kern="1200" dirty="0" smtClean="0">
                          <a:solidFill>
                            <a:schemeClr val="dk1"/>
                          </a:solidFill>
                          <a:latin typeface="+mn-lt"/>
                          <a:ea typeface="+mn-ea"/>
                          <a:cs typeface="+mn-cs"/>
                        </a:rPr>
                        <a:t>-Les candidats individuels.</a:t>
                      </a:r>
                    </a:p>
                    <a:p>
                      <a:pPr marL="0" algn="l" rtl="0" eaLnBrk="1" latinLnBrk="0" hangingPunct="1"/>
                      <a:endParaRPr kumimoji="0" lang="fr-FR" b="0" kern="1200" dirty="0" smtClean="0">
                        <a:solidFill>
                          <a:schemeClr val="dk1"/>
                        </a:solidFill>
                        <a:latin typeface="+mn-lt"/>
                        <a:ea typeface="+mn-ea"/>
                        <a:cs typeface="+mn-cs"/>
                      </a:endParaRPr>
                    </a:p>
                    <a:p>
                      <a:pPr marL="0" algn="l" rtl="0" eaLnBrk="1" latinLnBrk="0" hangingPunct="1"/>
                      <a:r>
                        <a:rPr kumimoji="0" lang="fr-FR" b="0" kern="1200" dirty="0" smtClean="0">
                          <a:solidFill>
                            <a:schemeClr val="dk1"/>
                          </a:solidFill>
                          <a:latin typeface="+mn-lt"/>
                          <a:ea typeface="+mn-ea"/>
                          <a:cs typeface="+mn-cs"/>
                        </a:rPr>
                        <a:t>-Elèves,</a:t>
                      </a:r>
                      <a:r>
                        <a:rPr kumimoji="0" lang="fr-FR" b="0" kern="1200" baseline="0" dirty="0" smtClean="0">
                          <a:solidFill>
                            <a:schemeClr val="dk1"/>
                          </a:solidFill>
                          <a:latin typeface="+mn-lt"/>
                          <a:ea typeface="+mn-ea"/>
                          <a:cs typeface="+mn-cs"/>
                        </a:rPr>
                        <a:t> notamment </a:t>
                      </a:r>
                      <a:r>
                        <a:rPr kumimoji="0" lang="fr-FR" b="0" kern="1200" dirty="0" smtClean="0">
                          <a:solidFill>
                            <a:schemeClr val="dk1"/>
                          </a:solidFill>
                          <a:latin typeface="+mn-lt"/>
                          <a:ea typeface="+mn-ea"/>
                          <a:cs typeface="+mn-cs"/>
                        </a:rPr>
                        <a:t>en situation</a:t>
                      </a:r>
                      <a:r>
                        <a:rPr kumimoji="0" lang="fr-FR" b="0" kern="1200" baseline="0" dirty="0" smtClean="0">
                          <a:solidFill>
                            <a:schemeClr val="dk1"/>
                          </a:solidFill>
                          <a:latin typeface="+mn-lt"/>
                          <a:ea typeface="+mn-ea"/>
                          <a:cs typeface="+mn-cs"/>
                        </a:rPr>
                        <a:t> de handicap, sur dérogation rectorale.</a:t>
                      </a:r>
                      <a:endParaRPr kumimoji="0" lang="fr-FR" b="0" kern="1200" dirty="0" smtClean="0">
                        <a:solidFill>
                          <a:schemeClr val="dk1"/>
                        </a:solidFill>
                        <a:latin typeface="+mn-lt"/>
                        <a:ea typeface="+mn-ea"/>
                        <a:cs typeface="+mn-cs"/>
                      </a:endParaRPr>
                    </a:p>
                    <a:p>
                      <a:pPr marL="0" algn="l" rtl="0" eaLnBrk="1" latinLnBrk="0" hangingPunct="1"/>
                      <a:endParaRPr kumimoji="0" lang="fr-FR" b="0" kern="1200" dirty="0" smtClean="0">
                        <a:solidFill>
                          <a:schemeClr val="dk1"/>
                        </a:solidFill>
                        <a:latin typeface="+mn-lt"/>
                        <a:ea typeface="+mn-ea"/>
                        <a:cs typeface="+mn-cs"/>
                      </a:endParaRPr>
                    </a:p>
                  </a:txBody>
                  <a:tcPr>
                    <a:solidFill>
                      <a:schemeClr val="accent6">
                        <a:lumMod val="20000"/>
                        <a:lumOff val="80000"/>
                      </a:schemeClr>
                    </a:solidFill>
                  </a:tcPr>
                </a:tc>
              </a:tr>
            </a:tbl>
          </a:graphicData>
        </a:graphic>
      </p:graphicFrame>
      <p:sp>
        <p:nvSpPr>
          <p:cNvPr id="15" name="Espace réservé du pied de page 3"/>
          <p:cNvSpPr>
            <a:spLocks noGrp="1"/>
          </p:cNvSpPr>
          <p:nvPr>
            <p:ph type="ftr" sz="quarter" idx="4294967295"/>
          </p:nvPr>
        </p:nvSpPr>
        <p:spPr bwMode="auto">
          <a:xfrm>
            <a:off x="0" y="6568899"/>
            <a:ext cx="9144000" cy="289101"/>
          </a:xfrm>
          <a:prstGeom prst="rect">
            <a:avLst/>
          </a:prstGeom>
          <a:noFill/>
          <a:ln>
            <a:miter lim="800000"/>
            <a:headEnd/>
            <a:tailEnd/>
          </a:ln>
        </p:spPr>
        <p:txBody>
          <a:bodyPr vert="horz" wrap="square" lIns="91440" tIns="45720" rIns="91440" bIns="45720" numCol="1" anchorCtr="0" compatLnSpc="1">
            <a:prstTxWarp prst="textNoShape">
              <a:avLst/>
            </a:prstTxWarp>
          </a:bodyPr>
          <a:lstStyle/>
          <a:p>
            <a:pPr algn="ctr"/>
            <a:r>
              <a:rPr lang="fr-FR" sz="1200" dirty="0" smtClean="0">
                <a:solidFill>
                  <a:schemeClr val="accent1"/>
                </a:solidFill>
                <a:latin typeface="Arial Narrow" pitchFamily="34" charset="0"/>
              </a:rPr>
              <a:t>Alain MURSCHEL, IA-IPR d'arts plastiques de l’Académie d’Orléans-Tours. Janvier 2018.</a:t>
            </a:r>
          </a:p>
        </p:txBody>
      </p:sp>
    </p:spTree>
    <p:extLst>
      <p:ext uri="{BB962C8B-B14F-4D97-AF65-F5344CB8AC3E}">
        <p14:creationId xmlns:p14="http://schemas.microsoft.com/office/powerpoint/2010/main" val="364855518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p:cNvSpPr/>
          <p:nvPr/>
        </p:nvSpPr>
        <p:spPr>
          <a:xfrm>
            <a:off x="982914" y="0"/>
            <a:ext cx="8161086" cy="584775"/>
          </a:xfrm>
          <a:prstGeom prst="rect">
            <a:avLst/>
          </a:prstGeom>
        </p:spPr>
        <p:txBody>
          <a:bodyPr wrap="square">
            <a:spAutoFit/>
          </a:bodyPr>
          <a:lstStyle/>
          <a:p>
            <a:r>
              <a:rPr lang="fr-FR" sz="3200" dirty="0" smtClean="0">
                <a:solidFill>
                  <a:srgbClr val="1F497D">
                    <a:satMod val="130000"/>
                  </a:srgbClr>
                </a:solidFill>
                <a:latin typeface="Haettenschweiler" pitchFamily="34" charset="0"/>
              </a:rPr>
              <a:t>Les épreuves ECRITES obligatoires</a:t>
            </a:r>
            <a:endParaRPr lang="fr-FR" sz="3200" dirty="0">
              <a:solidFill>
                <a:srgbClr val="00B0F0"/>
              </a:solidFill>
              <a:latin typeface="Century Schoolbook"/>
            </a:endParaRPr>
          </a:p>
        </p:txBody>
      </p:sp>
      <p:graphicFrame>
        <p:nvGraphicFramePr>
          <p:cNvPr id="5" name="Tableau 4"/>
          <p:cNvGraphicFramePr>
            <a:graphicFrameLocks noGrp="1"/>
          </p:cNvGraphicFramePr>
          <p:nvPr>
            <p:extLst>
              <p:ext uri="{D42A27DB-BD31-4B8C-83A1-F6EECF244321}">
                <p14:modId xmlns:p14="http://schemas.microsoft.com/office/powerpoint/2010/main" val="4033646642"/>
              </p:ext>
            </p:extLst>
          </p:nvPr>
        </p:nvGraphicFramePr>
        <p:xfrm>
          <a:off x="159752" y="585861"/>
          <a:ext cx="8690562" cy="4909961"/>
        </p:xfrm>
        <a:graphic>
          <a:graphicData uri="http://schemas.openxmlformats.org/drawingml/2006/table">
            <a:tbl>
              <a:tblPr firstRow="1" bandRow="1">
                <a:tableStyleId>{5C22544A-7EE6-4342-B048-85BDC9FD1C3A}</a:tableStyleId>
              </a:tblPr>
              <a:tblGrid>
                <a:gridCol w="3780033"/>
                <a:gridCol w="4910529"/>
              </a:tblGrid>
              <a:tr h="465211">
                <a:tc>
                  <a:txBody>
                    <a:bodyPr/>
                    <a:lstStyle/>
                    <a:p>
                      <a:r>
                        <a:rPr lang="fr-FR" sz="1800" dirty="0" smtClean="0">
                          <a:solidFill>
                            <a:schemeClr val="bg1"/>
                          </a:solidFill>
                        </a:rPr>
                        <a:t>Programme de </a:t>
                      </a:r>
                      <a:r>
                        <a:rPr lang="fr-FR" sz="2000" dirty="0" smtClean="0">
                          <a:solidFill>
                            <a:schemeClr val="bg1"/>
                          </a:solidFill>
                        </a:rPr>
                        <a:t>Français</a:t>
                      </a:r>
                      <a:endParaRPr lang="fr-FR" sz="1800" dirty="0">
                        <a:solidFill>
                          <a:schemeClr val="bg1"/>
                        </a:solidFill>
                      </a:endParaRPr>
                    </a:p>
                  </a:txBody>
                  <a:tcPr>
                    <a:solidFill>
                      <a:schemeClr val="accent6"/>
                    </a:solidFill>
                  </a:tcPr>
                </a:tc>
                <a:tc>
                  <a:txBody>
                    <a:bodyPr/>
                    <a:lstStyle/>
                    <a:p>
                      <a:pPr algn="r"/>
                      <a:r>
                        <a:rPr lang="fr-FR" sz="1400" dirty="0" smtClean="0">
                          <a:solidFill>
                            <a:schemeClr val="tx1"/>
                          </a:solidFill>
                        </a:rPr>
                        <a:t>3hrs - 100 pts</a:t>
                      </a:r>
                      <a:endParaRPr lang="fr-FR" sz="1400" baseline="0" dirty="0" smtClean="0">
                        <a:solidFill>
                          <a:schemeClr val="tx1"/>
                        </a:solidFill>
                      </a:endParaRPr>
                    </a:p>
                    <a:p>
                      <a:r>
                        <a:rPr lang="fr-FR" sz="1400" b="0" baseline="0" dirty="0" smtClean="0">
                          <a:solidFill>
                            <a:schemeClr val="tx1"/>
                          </a:solidFill>
                        </a:rPr>
                        <a:t>-</a:t>
                      </a:r>
                      <a:r>
                        <a:rPr lang="fr-FR" sz="1400" b="1" baseline="0" dirty="0" smtClean="0">
                          <a:solidFill>
                            <a:schemeClr val="tx1"/>
                          </a:solidFill>
                        </a:rPr>
                        <a:t>Questions sur un corpus </a:t>
                      </a:r>
                      <a:r>
                        <a:rPr lang="fr-FR" sz="1400" b="0" i="1" baseline="0" dirty="0" smtClean="0">
                          <a:solidFill>
                            <a:schemeClr val="tx1"/>
                          </a:solidFill>
                        </a:rPr>
                        <a:t>(texte littéraire avec image éventuelle) </a:t>
                      </a:r>
                      <a:r>
                        <a:rPr lang="fr-FR" sz="1400" b="0" baseline="0" dirty="0" smtClean="0">
                          <a:solidFill>
                            <a:schemeClr val="tx1"/>
                          </a:solidFill>
                        </a:rPr>
                        <a:t>: </a:t>
                      </a:r>
                    </a:p>
                    <a:p>
                      <a:r>
                        <a:rPr lang="fr-FR" sz="1400" b="0" baseline="0" dirty="0" smtClean="0">
                          <a:solidFill>
                            <a:schemeClr val="tx1"/>
                          </a:solidFill>
                        </a:rPr>
                        <a:t>1h10 – 50 pts</a:t>
                      </a:r>
                    </a:p>
                    <a:p>
                      <a:r>
                        <a:rPr lang="fr-FR" sz="1400" b="0" baseline="0" dirty="0" smtClean="0">
                          <a:solidFill>
                            <a:schemeClr val="tx1"/>
                          </a:solidFill>
                        </a:rPr>
                        <a:t>-</a:t>
                      </a:r>
                      <a:r>
                        <a:rPr lang="fr-FR" sz="1400" b="1" baseline="0" dirty="0" smtClean="0">
                          <a:solidFill>
                            <a:schemeClr val="tx1"/>
                          </a:solidFill>
                        </a:rPr>
                        <a:t>Dictée</a:t>
                      </a:r>
                      <a:r>
                        <a:rPr lang="fr-FR" sz="1400" b="0" baseline="0" dirty="0" smtClean="0">
                          <a:solidFill>
                            <a:schemeClr val="tx1"/>
                          </a:solidFill>
                        </a:rPr>
                        <a:t> : 20 min - 10 pts</a:t>
                      </a:r>
                    </a:p>
                    <a:p>
                      <a:r>
                        <a:rPr lang="fr-FR" sz="1400" b="0" baseline="0" dirty="0" smtClean="0">
                          <a:solidFill>
                            <a:schemeClr val="tx1"/>
                          </a:solidFill>
                        </a:rPr>
                        <a:t>-</a:t>
                      </a:r>
                      <a:r>
                        <a:rPr lang="fr-FR" sz="1400" b="1" baseline="0" dirty="0" smtClean="0">
                          <a:solidFill>
                            <a:schemeClr val="tx1"/>
                          </a:solidFill>
                        </a:rPr>
                        <a:t>Rédaction </a:t>
                      </a:r>
                      <a:r>
                        <a:rPr lang="fr-FR" sz="1400" b="0" baseline="0" dirty="0" smtClean="0">
                          <a:solidFill>
                            <a:schemeClr val="tx1"/>
                          </a:solidFill>
                        </a:rPr>
                        <a:t>(deux choix : sujet de réflexion </a:t>
                      </a:r>
                      <a:r>
                        <a:rPr lang="fr-FR" sz="1400" b="0" u="none" baseline="0" dirty="0" smtClean="0">
                          <a:solidFill>
                            <a:schemeClr val="tx1"/>
                          </a:solidFill>
                        </a:rPr>
                        <a:t>ou</a:t>
                      </a:r>
                      <a:r>
                        <a:rPr lang="fr-FR" sz="1400" b="0" baseline="0" dirty="0" smtClean="0">
                          <a:solidFill>
                            <a:schemeClr val="tx1"/>
                          </a:solidFill>
                        </a:rPr>
                        <a:t> d’imagination) :  </a:t>
                      </a:r>
                    </a:p>
                    <a:p>
                      <a:r>
                        <a:rPr lang="fr-FR" sz="1400" b="0" baseline="0" dirty="0" smtClean="0">
                          <a:solidFill>
                            <a:schemeClr val="tx1"/>
                          </a:solidFill>
                        </a:rPr>
                        <a:t>1h30 - 40 pts</a:t>
                      </a:r>
                      <a:endParaRPr lang="fr-FR" sz="1400" b="0" dirty="0">
                        <a:solidFill>
                          <a:schemeClr val="tx1"/>
                        </a:solidFill>
                      </a:endParaRPr>
                    </a:p>
                  </a:txBody>
                  <a:tcPr>
                    <a:solidFill>
                      <a:schemeClr val="accent6">
                        <a:lumMod val="60000"/>
                        <a:lumOff val="40000"/>
                      </a:schemeClr>
                    </a:solidFill>
                  </a:tcPr>
                </a:tc>
              </a:tr>
              <a:tr h="404548">
                <a:tc>
                  <a:txBody>
                    <a:bodyPr/>
                    <a:lstStyle/>
                    <a:p>
                      <a:pPr marL="0" algn="l" rtl="0" eaLnBrk="1" latinLnBrk="0" hangingPunct="1"/>
                      <a:r>
                        <a:rPr kumimoji="0" lang="fr-FR" sz="1800" b="1" kern="1200" dirty="0" smtClean="0">
                          <a:solidFill>
                            <a:schemeClr val="bg1"/>
                          </a:solidFill>
                          <a:latin typeface="+mn-lt"/>
                          <a:ea typeface="+mn-ea"/>
                          <a:cs typeface="+mn-cs"/>
                        </a:rPr>
                        <a:t>Programme de </a:t>
                      </a:r>
                      <a:r>
                        <a:rPr kumimoji="0" lang="fr-FR" sz="2000" b="1" kern="1200" dirty="0" smtClean="0">
                          <a:solidFill>
                            <a:schemeClr val="bg1"/>
                          </a:solidFill>
                          <a:latin typeface="+mn-lt"/>
                          <a:ea typeface="+mn-ea"/>
                          <a:cs typeface="+mn-cs"/>
                        </a:rPr>
                        <a:t>Mathématiques</a:t>
                      </a:r>
                      <a:endParaRPr kumimoji="0" lang="fr-FR" sz="2000" b="1" kern="1200" dirty="0">
                        <a:solidFill>
                          <a:schemeClr val="bg1"/>
                        </a:solidFill>
                        <a:latin typeface="+mn-lt"/>
                        <a:ea typeface="+mn-ea"/>
                        <a:cs typeface="+mn-cs"/>
                      </a:endParaRPr>
                    </a:p>
                  </a:txBody>
                  <a:tcPr>
                    <a:solidFill>
                      <a:schemeClr val="accent6"/>
                    </a:solidFill>
                  </a:tcPr>
                </a:tc>
                <a:tc>
                  <a:txBody>
                    <a:bodyPr/>
                    <a:lstStyle/>
                    <a:p>
                      <a:pPr algn="r"/>
                      <a:r>
                        <a:rPr lang="fr-FR" sz="1400" b="1" i="0" dirty="0" smtClean="0"/>
                        <a:t>2hrs - 100 pts</a:t>
                      </a:r>
                    </a:p>
                    <a:p>
                      <a:pPr algn="l"/>
                      <a:r>
                        <a:rPr lang="fr-FR" sz="1400" b="1" i="0" dirty="0" smtClean="0"/>
                        <a:t>Série d’exercices </a:t>
                      </a:r>
                      <a:r>
                        <a:rPr lang="fr-FR" sz="1400" b="0" i="0" dirty="0" smtClean="0"/>
                        <a:t>dont obligatoirement</a:t>
                      </a:r>
                      <a:r>
                        <a:rPr lang="fr-FR" sz="1400" b="0" i="0" baseline="0" dirty="0" smtClean="0"/>
                        <a:t> un d’algorithmique.</a:t>
                      </a:r>
                      <a:endParaRPr lang="fr-FR" sz="1400" i="1" dirty="0" smtClean="0"/>
                    </a:p>
                  </a:txBody>
                  <a:tcPr>
                    <a:solidFill>
                      <a:schemeClr val="accent6">
                        <a:lumMod val="20000"/>
                        <a:lumOff val="80000"/>
                      </a:schemeClr>
                    </a:solidFill>
                  </a:tcPr>
                </a:tc>
              </a:tr>
              <a:tr h="660408">
                <a:tc>
                  <a:txBody>
                    <a:bodyPr/>
                    <a:lstStyle/>
                    <a:p>
                      <a:pPr marL="0" algn="l" rtl="0" eaLnBrk="1" latinLnBrk="0" hangingPunct="1"/>
                      <a:r>
                        <a:rPr kumimoji="0" lang="fr-FR" sz="1800" b="1" kern="1200" dirty="0" smtClean="0">
                          <a:solidFill>
                            <a:schemeClr val="bg1"/>
                          </a:solidFill>
                          <a:latin typeface="+mn-lt"/>
                          <a:ea typeface="+mn-ea"/>
                          <a:cs typeface="+mn-cs"/>
                        </a:rPr>
                        <a:t>Programmes d’</a:t>
                      </a:r>
                      <a:r>
                        <a:rPr kumimoji="0" lang="fr-FR" sz="2000" b="1" kern="1200" dirty="0" smtClean="0">
                          <a:solidFill>
                            <a:schemeClr val="bg1"/>
                          </a:solidFill>
                          <a:latin typeface="+mn-lt"/>
                          <a:ea typeface="+mn-ea"/>
                          <a:cs typeface="+mn-cs"/>
                        </a:rPr>
                        <a:t>Histoire-géographie </a:t>
                      </a:r>
                      <a:r>
                        <a:rPr kumimoji="0" lang="fr-FR" sz="1800" b="1" kern="1200" dirty="0" smtClean="0">
                          <a:solidFill>
                            <a:schemeClr val="bg1"/>
                          </a:solidFill>
                          <a:latin typeface="+mn-lt"/>
                          <a:ea typeface="+mn-ea"/>
                          <a:cs typeface="+mn-cs"/>
                        </a:rPr>
                        <a:t>et</a:t>
                      </a:r>
                      <a:r>
                        <a:rPr kumimoji="0" lang="fr-FR" sz="2000" b="1" kern="1200" dirty="0" smtClean="0">
                          <a:solidFill>
                            <a:schemeClr val="bg1"/>
                          </a:solidFill>
                          <a:latin typeface="+mn-lt"/>
                          <a:ea typeface="+mn-ea"/>
                          <a:cs typeface="+mn-cs"/>
                        </a:rPr>
                        <a:t> </a:t>
                      </a:r>
                    </a:p>
                    <a:p>
                      <a:pPr marL="0" algn="l" rtl="0" eaLnBrk="1" latinLnBrk="0" hangingPunct="1"/>
                      <a:r>
                        <a:rPr kumimoji="0" lang="fr-FR" sz="1800" b="1" kern="1200" dirty="0" smtClean="0">
                          <a:solidFill>
                            <a:schemeClr val="bg1"/>
                          </a:solidFill>
                          <a:latin typeface="+mn-lt"/>
                          <a:ea typeface="+mn-ea"/>
                          <a:cs typeface="+mn-cs"/>
                        </a:rPr>
                        <a:t>d’</a:t>
                      </a:r>
                      <a:r>
                        <a:rPr kumimoji="0" lang="fr-FR" sz="2000" b="1" kern="1200" dirty="0" smtClean="0">
                          <a:solidFill>
                            <a:schemeClr val="bg1"/>
                          </a:solidFill>
                          <a:latin typeface="+mn-lt"/>
                          <a:ea typeface="+mn-ea"/>
                          <a:cs typeface="+mn-cs"/>
                        </a:rPr>
                        <a:t>Enseignement moral et civique</a:t>
                      </a:r>
                      <a:endParaRPr kumimoji="0" lang="fr-FR" sz="2000" b="1" kern="1200" dirty="0">
                        <a:solidFill>
                          <a:schemeClr val="bg1"/>
                        </a:solidFill>
                        <a:latin typeface="+mn-lt"/>
                        <a:ea typeface="+mn-ea"/>
                        <a:cs typeface="+mn-cs"/>
                      </a:endParaRPr>
                    </a:p>
                  </a:txBody>
                  <a:tcPr>
                    <a:solidFill>
                      <a:schemeClr val="accent6"/>
                    </a:solidFill>
                  </a:tcPr>
                </a:tc>
                <a:tc>
                  <a:txBody>
                    <a:bodyPr/>
                    <a:lstStyle/>
                    <a:p>
                      <a:pPr marL="0" algn="r" rtl="0" eaLnBrk="1" latinLnBrk="0" hangingPunct="1"/>
                      <a:r>
                        <a:rPr kumimoji="0" lang="fr-FR" sz="1400" b="1" kern="1200" dirty="0" smtClean="0">
                          <a:solidFill>
                            <a:schemeClr val="dk1"/>
                          </a:solidFill>
                          <a:latin typeface="+mn-lt"/>
                          <a:ea typeface="+mn-ea"/>
                          <a:cs typeface="+mn-cs"/>
                        </a:rPr>
                        <a:t>2hrs - 50 pts</a:t>
                      </a:r>
                    </a:p>
                    <a:p>
                      <a:pPr marL="0" algn="l" rtl="0" eaLnBrk="1" latinLnBrk="0" hangingPunct="1"/>
                      <a:r>
                        <a:rPr kumimoji="0" lang="fr-FR" sz="1400" b="1" kern="1200" dirty="0" smtClean="0">
                          <a:solidFill>
                            <a:schemeClr val="dk1"/>
                          </a:solidFill>
                          <a:latin typeface="+mn-lt"/>
                          <a:ea typeface="+mn-ea"/>
                          <a:cs typeface="+mn-cs"/>
                        </a:rPr>
                        <a:t>3 exercices d’analyse, de repérage, des questionnaire et de compréhension </a:t>
                      </a:r>
                      <a:r>
                        <a:rPr kumimoji="0" lang="fr-FR" sz="1400" b="0" kern="1200" dirty="0" smtClean="0">
                          <a:solidFill>
                            <a:schemeClr val="dk1"/>
                          </a:solidFill>
                          <a:latin typeface="+mn-lt"/>
                          <a:ea typeface="+mn-ea"/>
                          <a:cs typeface="+mn-cs"/>
                        </a:rPr>
                        <a:t>de documents d’histoire, géo. et EMC.</a:t>
                      </a:r>
                    </a:p>
                    <a:p>
                      <a:pPr marL="0" algn="l" rtl="0" eaLnBrk="1" latinLnBrk="0" hangingPunct="1"/>
                      <a:r>
                        <a:rPr kumimoji="0" lang="fr-FR" sz="1400" b="0" kern="1200" dirty="0" smtClean="0">
                          <a:solidFill>
                            <a:schemeClr val="dk1"/>
                          </a:solidFill>
                          <a:latin typeface="+mn-lt"/>
                          <a:ea typeface="+mn-ea"/>
                          <a:cs typeface="+mn-cs"/>
                        </a:rPr>
                        <a:t>20 pts - 20 pts - 10 pts</a:t>
                      </a:r>
                    </a:p>
                    <a:p>
                      <a:pPr marL="0" algn="l" rtl="0" eaLnBrk="1" latinLnBrk="0" hangingPunct="1"/>
                      <a:r>
                        <a:rPr kumimoji="0" lang="fr-FR" sz="1400" b="0" i="1" kern="1200" dirty="0" smtClean="0">
                          <a:solidFill>
                            <a:schemeClr val="dk1"/>
                          </a:solidFill>
                          <a:latin typeface="+mn-lt"/>
                          <a:ea typeface="+mn-ea"/>
                          <a:cs typeface="+mn-cs"/>
                        </a:rPr>
                        <a:t>(Possibilité de composer en langue régionale pour les sections bilingues « français-langue régionale »).</a:t>
                      </a:r>
                      <a:endParaRPr kumimoji="0" lang="fr-FR" b="0" kern="1200" dirty="0">
                        <a:solidFill>
                          <a:schemeClr val="dk1"/>
                        </a:solidFill>
                        <a:latin typeface="+mn-lt"/>
                        <a:ea typeface="+mn-ea"/>
                        <a:cs typeface="+mn-cs"/>
                      </a:endParaRPr>
                    </a:p>
                  </a:txBody>
                  <a:tcPr>
                    <a:solidFill>
                      <a:schemeClr val="accent6">
                        <a:lumMod val="60000"/>
                        <a:lumOff val="40000"/>
                      </a:schemeClr>
                    </a:solidFill>
                  </a:tcPr>
                </a:tc>
              </a:tr>
              <a:tr h="337961">
                <a:tc>
                  <a:txBody>
                    <a:bodyPr/>
                    <a:lstStyle/>
                    <a:p>
                      <a:pPr marL="0" algn="l" rtl="0" eaLnBrk="1" latinLnBrk="0" hangingPunct="1"/>
                      <a:r>
                        <a:rPr kumimoji="0" lang="fr-FR" sz="1800" b="1" kern="1200" dirty="0" smtClean="0">
                          <a:solidFill>
                            <a:schemeClr val="bg1"/>
                          </a:solidFill>
                          <a:latin typeface="+mn-lt"/>
                          <a:ea typeface="+mn-ea"/>
                          <a:cs typeface="+mn-cs"/>
                        </a:rPr>
                        <a:t>Prog. </a:t>
                      </a:r>
                      <a:r>
                        <a:rPr kumimoji="0" lang="fr-FR" sz="2000" b="1" kern="1200" dirty="0" smtClean="0">
                          <a:solidFill>
                            <a:schemeClr val="bg1"/>
                          </a:solidFill>
                          <a:latin typeface="+mn-lt"/>
                          <a:ea typeface="+mn-ea"/>
                          <a:cs typeface="+mn-cs"/>
                        </a:rPr>
                        <a:t>Physique-chimie, sciences de la vie et de la Terre et technologie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2000" b="1" i="1" kern="1200" dirty="0" smtClean="0">
                          <a:solidFill>
                            <a:schemeClr val="bg1"/>
                          </a:solidFill>
                          <a:latin typeface="+mn-lt"/>
                          <a:ea typeface="+mn-ea"/>
                          <a:cs typeface="+mn-cs"/>
                        </a:rPr>
                        <a:t>« Epreuve de sciences »</a:t>
                      </a:r>
                      <a:endParaRPr kumimoji="0" lang="fr-FR" sz="2000" b="0" i="1" kern="1200" dirty="0" smtClean="0">
                        <a:solidFill>
                          <a:schemeClr val="bg1"/>
                        </a:solidFill>
                        <a:latin typeface="+mn-lt"/>
                        <a:ea typeface="+mn-ea"/>
                        <a:cs typeface="+mn-cs"/>
                      </a:endParaRPr>
                    </a:p>
                  </a:txBody>
                  <a:tcPr>
                    <a:lnB w="12700" cmpd="sng">
                      <a:noFill/>
                    </a:lnB>
                    <a:solidFill>
                      <a:schemeClr val="accent6"/>
                    </a:solidFill>
                  </a:tcPr>
                </a:tc>
                <a:tc>
                  <a:txBody>
                    <a:bodyPr/>
                    <a:lstStyle/>
                    <a:p>
                      <a:pPr marL="0" algn="r" rtl="0" eaLnBrk="1" latinLnBrk="0" hangingPunct="1"/>
                      <a:r>
                        <a:rPr kumimoji="0" lang="fr-FR" sz="1400" b="1" kern="1200" dirty="0" smtClean="0">
                          <a:solidFill>
                            <a:schemeClr val="dk1"/>
                          </a:solidFill>
                          <a:latin typeface="+mn-lt"/>
                          <a:ea typeface="+mn-ea"/>
                          <a:cs typeface="+mn-cs"/>
                        </a:rPr>
                        <a:t>1hr - 50 pts</a:t>
                      </a:r>
                    </a:p>
                    <a:p>
                      <a:pPr marL="0" algn="l" rtl="0" eaLnBrk="1" latinLnBrk="0" hangingPunct="1"/>
                      <a:r>
                        <a:rPr kumimoji="0" lang="fr-FR" sz="1400" b="0" kern="1200" dirty="0" smtClean="0">
                          <a:solidFill>
                            <a:srgbClr val="FF0000"/>
                          </a:solidFill>
                          <a:latin typeface="+mn-lt"/>
                          <a:ea typeface="+mn-ea"/>
                          <a:cs typeface="+mn-cs"/>
                        </a:rPr>
                        <a:t>Seules deux disciplines sur les trois sont retenues par session.</a:t>
                      </a:r>
                    </a:p>
                    <a:p>
                      <a:pPr marL="0" algn="l" rtl="0" eaLnBrk="1" latinLnBrk="0" hangingPunct="1"/>
                      <a:r>
                        <a:rPr kumimoji="0" lang="fr-FR" sz="1400" b="1" kern="1200" dirty="0" smtClean="0">
                          <a:solidFill>
                            <a:schemeClr val="dk1"/>
                          </a:solidFill>
                          <a:latin typeface="+mn-lt"/>
                          <a:ea typeface="+mn-ea"/>
                          <a:cs typeface="+mn-cs"/>
                        </a:rPr>
                        <a:t>Série d’exercices</a:t>
                      </a:r>
                      <a:r>
                        <a:rPr kumimoji="0" lang="fr-FR" sz="1400" b="1" kern="1200" baseline="0" dirty="0" smtClean="0">
                          <a:solidFill>
                            <a:schemeClr val="dk1"/>
                          </a:solidFill>
                          <a:latin typeface="+mn-lt"/>
                          <a:ea typeface="+mn-ea"/>
                          <a:cs typeface="+mn-cs"/>
                        </a:rPr>
                        <a:t> </a:t>
                      </a:r>
                      <a:r>
                        <a:rPr kumimoji="0" lang="fr-FR" sz="1400" b="0" kern="1200" baseline="0" dirty="0" smtClean="0">
                          <a:solidFill>
                            <a:schemeClr val="dk1"/>
                          </a:solidFill>
                          <a:latin typeface="+mn-lt"/>
                          <a:ea typeface="+mn-ea"/>
                          <a:cs typeface="+mn-cs"/>
                        </a:rPr>
                        <a:t>ouverts à toutes modalités y compris sous forme de questionnaires. 2 fois 30 min.</a:t>
                      </a:r>
                      <a:endParaRPr kumimoji="0" lang="fr-FR" b="0" kern="1200" dirty="0">
                        <a:solidFill>
                          <a:schemeClr val="dk1"/>
                        </a:solidFill>
                        <a:latin typeface="+mn-lt"/>
                        <a:ea typeface="+mn-ea"/>
                        <a:cs typeface="+mn-cs"/>
                      </a:endParaRPr>
                    </a:p>
                  </a:txBody>
                  <a:tcPr>
                    <a:lnB w="12700" cmpd="sng">
                      <a:noFill/>
                    </a:lnB>
                    <a:solidFill>
                      <a:schemeClr val="accent6">
                        <a:lumMod val="20000"/>
                        <a:lumOff val="80000"/>
                      </a:schemeClr>
                    </a:solidFill>
                  </a:tcPr>
                </a:tc>
              </a:tr>
              <a:tr h="337961">
                <a:tc gridSpan="2">
                  <a:txBody>
                    <a:bodyPr/>
                    <a:lstStyle/>
                    <a:p>
                      <a:pPr marL="0" algn="l" rtl="0" eaLnBrk="1" latinLnBrk="0" hangingPunct="1"/>
                      <a:endParaRPr kumimoji="0" lang="fr-FR" sz="1600" b="1" kern="1200" dirty="0">
                        <a:solidFill>
                          <a:schemeClr val="tx1"/>
                        </a:solidFill>
                        <a:latin typeface="+mn-lt"/>
                        <a:ea typeface="+mn-ea"/>
                        <a:cs typeface="+mn-cs"/>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fr-FR"/>
                    </a:p>
                  </a:txBody>
                  <a:tcPr/>
                </a:tc>
              </a:tr>
            </a:tbl>
          </a:graphicData>
        </a:graphic>
      </p:graphicFrame>
      <p:sp>
        <p:nvSpPr>
          <p:cNvPr id="9" name="Espace réservé du pied de page 3"/>
          <p:cNvSpPr>
            <a:spLocks noGrp="1"/>
          </p:cNvSpPr>
          <p:nvPr>
            <p:ph type="ftr" sz="quarter" idx="4294967295"/>
          </p:nvPr>
        </p:nvSpPr>
        <p:spPr bwMode="auto">
          <a:xfrm>
            <a:off x="0" y="6568899"/>
            <a:ext cx="9144000" cy="289101"/>
          </a:xfrm>
          <a:prstGeom prst="rect">
            <a:avLst/>
          </a:prstGeom>
          <a:noFill/>
          <a:ln>
            <a:miter lim="800000"/>
            <a:headEnd/>
            <a:tailEnd/>
          </a:ln>
        </p:spPr>
        <p:txBody>
          <a:bodyPr vert="horz" wrap="square" lIns="91440" tIns="45720" rIns="91440" bIns="45720" numCol="1" anchorCtr="0" compatLnSpc="1">
            <a:prstTxWarp prst="textNoShape">
              <a:avLst/>
            </a:prstTxWarp>
          </a:bodyPr>
          <a:lstStyle/>
          <a:p>
            <a:pPr algn="ctr"/>
            <a:r>
              <a:rPr lang="fr-FR" sz="1200" dirty="0" smtClean="0">
                <a:solidFill>
                  <a:schemeClr val="accent1"/>
                </a:solidFill>
                <a:latin typeface="Arial Narrow" pitchFamily="34" charset="0"/>
              </a:rPr>
              <a:t>Alain MURSCHEL, IA-IPR d'arts plastiques de l’Académie d’Orléans-Tours. Janvier 2018.</a:t>
            </a:r>
          </a:p>
        </p:txBody>
      </p:sp>
      <p:graphicFrame>
        <p:nvGraphicFramePr>
          <p:cNvPr id="10" name="Tableau 9"/>
          <p:cNvGraphicFramePr>
            <a:graphicFrameLocks noGrp="1"/>
          </p:cNvGraphicFramePr>
          <p:nvPr>
            <p:extLst>
              <p:ext uri="{D42A27DB-BD31-4B8C-83A1-F6EECF244321}">
                <p14:modId xmlns:p14="http://schemas.microsoft.com/office/powerpoint/2010/main" val="275875790"/>
              </p:ext>
            </p:extLst>
          </p:nvPr>
        </p:nvGraphicFramePr>
        <p:xfrm>
          <a:off x="159752" y="5382277"/>
          <a:ext cx="8690562" cy="1186622"/>
        </p:xfrm>
        <a:graphic>
          <a:graphicData uri="http://schemas.openxmlformats.org/drawingml/2006/table">
            <a:tbl>
              <a:tblPr firstRow="1" bandRow="1">
                <a:tableStyleId>{5C22544A-7EE6-4342-B048-85BDC9FD1C3A}</a:tableStyleId>
              </a:tblPr>
              <a:tblGrid>
                <a:gridCol w="3798099"/>
                <a:gridCol w="4892463"/>
              </a:tblGrid>
              <a:tr h="118662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800" b="1" kern="1200" dirty="0" smtClean="0">
                          <a:solidFill>
                            <a:srgbClr val="FF0000"/>
                          </a:solidFill>
                          <a:latin typeface="+mn-lt"/>
                          <a:ea typeface="+mn-ea"/>
                          <a:cs typeface="+mn-cs"/>
                        </a:rPr>
                        <a:t>Les candidats </a:t>
                      </a:r>
                      <a:r>
                        <a:rPr kumimoji="0" lang="fr-FR" sz="1800" b="1" i="1" kern="1200" dirty="0" smtClean="0">
                          <a:solidFill>
                            <a:srgbClr val="FF0000"/>
                          </a:solidFill>
                          <a:latin typeface="+mn-lt"/>
                          <a:ea typeface="+mn-ea"/>
                          <a:cs typeface="+mn-cs"/>
                        </a:rPr>
                        <a:t>individuels ont une épreuve supplémentaire</a:t>
                      </a:r>
                      <a:r>
                        <a:rPr kumimoji="0" lang="fr-FR" sz="1800" b="1" i="1" kern="1200" baseline="0" dirty="0" smtClean="0">
                          <a:solidFill>
                            <a:srgbClr val="FF0000"/>
                          </a:solidFill>
                          <a:latin typeface="+mn-lt"/>
                          <a:ea typeface="+mn-ea"/>
                          <a:cs typeface="+mn-cs"/>
                        </a:rPr>
                        <a:t> :</a:t>
                      </a:r>
                      <a:endParaRPr kumimoji="0" lang="fr-FR" sz="1800" b="1" i="1" kern="1200" dirty="0" smtClean="0">
                        <a:solidFill>
                          <a:srgbClr val="FF0000"/>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800" b="1" kern="1200" dirty="0" smtClean="0">
                          <a:solidFill>
                            <a:schemeClr val="bg1"/>
                          </a:solidFill>
                          <a:latin typeface="+mn-lt"/>
                          <a:ea typeface="+mn-ea"/>
                          <a:cs typeface="+mn-cs"/>
                        </a:rPr>
                        <a:t>« Langue vivante étrangère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1600" b="0" kern="1200" dirty="0" smtClean="0">
                        <a:solidFill>
                          <a:schemeClr val="tx1"/>
                        </a:solidFill>
                        <a:latin typeface="+mn-lt"/>
                        <a:ea typeface="+mn-ea"/>
                        <a:cs typeface="+mn-cs"/>
                      </a:endParaRPr>
                    </a:p>
                  </a:txBody>
                  <a:tcPr>
                    <a:solidFill>
                      <a:schemeClr val="accent6">
                        <a:lumMod val="60000"/>
                        <a:lumOff val="40000"/>
                      </a:schemeClr>
                    </a:solidFill>
                  </a:tcPr>
                </a:tc>
                <a:tc>
                  <a:txBody>
                    <a:bodyPr/>
                    <a:lstStyle/>
                    <a:p>
                      <a:pPr marL="0" algn="r" rtl="0" eaLnBrk="1" latinLnBrk="0" hangingPunct="1"/>
                      <a:r>
                        <a:rPr kumimoji="0" lang="fr-FR" sz="1400" b="1" kern="1200" dirty="0" smtClean="0">
                          <a:solidFill>
                            <a:schemeClr val="dk1"/>
                          </a:solidFill>
                          <a:latin typeface="+mn-lt"/>
                          <a:ea typeface="+mn-ea"/>
                          <a:cs typeface="+mn-cs"/>
                        </a:rPr>
                        <a:t>1h30 - 100 pts</a:t>
                      </a:r>
                    </a:p>
                    <a:p>
                      <a:pPr marL="0" algn="l" rtl="0" eaLnBrk="1" latinLnBrk="0" hangingPunct="1"/>
                      <a:r>
                        <a:rPr kumimoji="0" lang="fr-FR" sz="1400" b="0" kern="1200" dirty="0" smtClean="0">
                          <a:solidFill>
                            <a:schemeClr val="dk1"/>
                          </a:solidFill>
                          <a:latin typeface="+mn-lt"/>
                          <a:ea typeface="+mn-ea"/>
                          <a:cs typeface="+mn-cs"/>
                        </a:rPr>
                        <a:t>Partie 1 : </a:t>
                      </a:r>
                      <a:r>
                        <a:rPr kumimoji="0" lang="fr-FR" sz="1400" b="1" kern="1200" dirty="0" smtClean="0">
                          <a:solidFill>
                            <a:schemeClr val="dk1"/>
                          </a:solidFill>
                          <a:latin typeface="+mn-lt"/>
                          <a:ea typeface="+mn-ea"/>
                          <a:cs typeface="+mn-cs"/>
                        </a:rPr>
                        <a:t>Compréhension d’un texte écrit</a:t>
                      </a:r>
                      <a:r>
                        <a:rPr kumimoji="0" lang="fr-FR" sz="1400" b="1" kern="1200" baseline="0" dirty="0" smtClean="0">
                          <a:solidFill>
                            <a:schemeClr val="dk1"/>
                          </a:solidFill>
                          <a:latin typeface="+mn-lt"/>
                          <a:ea typeface="+mn-ea"/>
                          <a:cs typeface="+mn-cs"/>
                        </a:rPr>
                        <a:t> </a:t>
                      </a:r>
                      <a:r>
                        <a:rPr kumimoji="0" lang="fr-FR" sz="1400" b="0" kern="1200" baseline="0" dirty="0" smtClean="0">
                          <a:solidFill>
                            <a:schemeClr val="dk1"/>
                          </a:solidFill>
                          <a:latin typeface="+mn-lt"/>
                          <a:ea typeface="+mn-ea"/>
                          <a:cs typeface="+mn-cs"/>
                        </a:rPr>
                        <a:t>- 50 pts</a:t>
                      </a:r>
                    </a:p>
                    <a:p>
                      <a:pPr marL="0" algn="l" rtl="0" eaLnBrk="1" latinLnBrk="0" hangingPunct="1"/>
                      <a:r>
                        <a:rPr kumimoji="0" lang="fr-FR" sz="1400" b="0" kern="1200" baseline="0" dirty="0" smtClean="0">
                          <a:solidFill>
                            <a:schemeClr val="dk1"/>
                          </a:solidFill>
                          <a:latin typeface="+mn-lt"/>
                          <a:ea typeface="+mn-ea"/>
                          <a:cs typeface="+mn-cs"/>
                        </a:rPr>
                        <a:t>(niveau A2) Série d’exercices autour d’un texte.</a:t>
                      </a:r>
                      <a:endParaRPr kumimoji="0" lang="fr-FR" sz="1400" b="0" kern="1200" dirty="0" smtClean="0">
                        <a:solidFill>
                          <a:schemeClr val="dk1"/>
                        </a:solidFill>
                        <a:latin typeface="+mn-lt"/>
                        <a:ea typeface="+mn-ea"/>
                        <a:cs typeface="+mn-cs"/>
                      </a:endParaRPr>
                    </a:p>
                    <a:p>
                      <a:pPr marL="0" algn="l" rtl="0" eaLnBrk="1" latinLnBrk="0" hangingPunct="1"/>
                      <a:r>
                        <a:rPr kumimoji="0" lang="fr-FR" sz="1400" b="0" kern="1200" dirty="0" smtClean="0">
                          <a:solidFill>
                            <a:schemeClr val="dk1"/>
                          </a:solidFill>
                          <a:latin typeface="+mn-lt"/>
                          <a:ea typeface="+mn-ea"/>
                          <a:cs typeface="+mn-cs"/>
                        </a:rPr>
                        <a:t>Partie 2</a:t>
                      </a:r>
                      <a:r>
                        <a:rPr kumimoji="0" lang="fr-FR" sz="1400" b="0" kern="1200" baseline="0" dirty="0" smtClean="0">
                          <a:solidFill>
                            <a:schemeClr val="dk1"/>
                          </a:solidFill>
                          <a:latin typeface="+mn-lt"/>
                          <a:ea typeface="+mn-ea"/>
                          <a:cs typeface="+mn-cs"/>
                        </a:rPr>
                        <a:t> : </a:t>
                      </a:r>
                      <a:r>
                        <a:rPr kumimoji="0" lang="fr-FR" sz="1400" b="1" kern="1200" baseline="0" dirty="0" smtClean="0">
                          <a:solidFill>
                            <a:schemeClr val="dk1"/>
                          </a:solidFill>
                          <a:latin typeface="+mn-lt"/>
                          <a:ea typeface="+mn-ea"/>
                          <a:cs typeface="+mn-cs"/>
                        </a:rPr>
                        <a:t>Expression écrite </a:t>
                      </a:r>
                      <a:r>
                        <a:rPr kumimoji="0" lang="fr-FR" sz="1400" b="0" kern="1200" baseline="0" dirty="0" smtClean="0">
                          <a:solidFill>
                            <a:schemeClr val="dk1"/>
                          </a:solidFill>
                          <a:latin typeface="+mn-lt"/>
                          <a:ea typeface="+mn-ea"/>
                          <a:cs typeface="+mn-cs"/>
                        </a:rPr>
                        <a:t>- 50 pts</a:t>
                      </a:r>
                    </a:p>
                    <a:p>
                      <a:pPr marL="0" algn="l" rtl="0" eaLnBrk="1" latinLnBrk="0" hangingPunct="1"/>
                      <a:r>
                        <a:rPr kumimoji="0" lang="fr-FR" sz="1400" b="0" kern="1200" dirty="0" smtClean="0">
                          <a:solidFill>
                            <a:schemeClr val="dk1"/>
                          </a:solidFill>
                          <a:latin typeface="+mn-lt"/>
                          <a:ea typeface="+mn-ea"/>
                          <a:cs typeface="+mn-cs"/>
                        </a:rPr>
                        <a:t>Rédaction d’un texte de 50 à 80 mots</a:t>
                      </a:r>
                      <a:r>
                        <a:rPr kumimoji="0" lang="fr-FR" sz="1400" b="0" kern="1200" baseline="0" dirty="0" smtClean="0">
                          <a:solidFill>
                            <a:schemeClr val="dk1"/>
                          </a:solidFill>
                          <a:latin typeface="+mn-lt"/>
                          <a:ea typeface="+mn-ea"/>
                          <a:cs typeface="+mn-cs"/>
                        </a:rPr>
                        <a:t>, à partir d’un sujet.</a:t>
                      </a:r>
                      <a:endParaRPr kumimoji="0" lang="fr-FR" sz="1400" b="0" kern="1200" dirty="0" smtClean="0">
                        <a:solidFill>
                          <a:schemeClr val="dk1"/>
                        </a:solidFill>
                        <a:latin typeface="+mn-lt"/>
                        <a:ea typeface="+mn-ea"/>
                        <a:cs typeface="+mn-cs"/>
                      </a:endParaRPr>
                    </a:p>
                  </a:txBody>
                  <a:tcPr>
                    <a:solidFill>
                      <a:srgbClr val="EEF4F8"/>
                    </a:solidFill>
                  </a:tcPr>
                </a:tc>
              </a:tr>
            </a:tbl>
          </a:graphicData>
        </a:graphic>
      </p:graphicFrame>
    </p:spTree>
    <p:extLst>
      <p:ext uri="{BB962C8B-B14F-4D97-AF65-F5344CB8AC3E}">
        <p14:creationId xmlns:p14="http://schemas.microsoft.com/office/powerpoint/2010/main" val="13356601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1000"/>
                                        <p:tgtEl>
                                          <p:spTgt spid="10"/>
                                        </p:tgtEl>
                                      </p:cBhvr>
                                    </p:animEffect>
                                    <p:anim calcmode="lin" valueType="num">
                                      <p:cBhvr>
                                        <p:cTn id="8" dur="1000" fill="hold"/>
                                        <p:tgtEl>
                                          <p:spTgt spid="10"/>
                                        </p:tgtEl>
                                        <p:attrNameLst>
                                          <p:attrName>ppt_x</p:attrName>
                                        </p:attrNameLst>
                                      </p:cBhvr>
                                      <p:tavLst>
                                        <p:tav tm="0">
                                          <p:val>
                                            <p:strVal val="#ppt_x"/>
                                          </p:val>
                                        </p:tav>
                                        <p:tav tm="100000">
                                          <p:val>
                                            <p:strVal val="#ppt_x"/>
                                          </p:val>
                                        </p:tav>
                                      </p:tavLst>
                                    </p:anim>
                                    <p:anim calcmode="lin" valueType="num">
                                      <p:cBhvr>
                                        <p:cTn id="9"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p:cNvSpPr/>
          <p:nvPr/>
        </p:nvSpPr>
        <p:spPr>
          <a:xfrm>
            <a:off x="982914" y="315623"/>
            <a:ext cx="3711916" cy="584775"/>
          </a:xfrm>
          <a:prstGeom prst="rect">
            <a:avLst/>
          </a:prstGeom>
        </p:spPr>
        <p:txBody>
          <a:bodyPr wrap="square">
            <a:spAutoFit/>
          </a:bodyPr>
          <a:lstStyle/>
          <a:p>
            <a:r>
              <a:rPr lang="fr-FR" sz="3200" dirty="0" smtClean="0">
                <a:solidFill>
                  <a:srgbClr val="1F497D">
                    <a:satMod val="130000"/>
                  </a:srgbClr>
                </a:solidFill>
                <a:latin typeface="Haettenschweiler" pitchFamily="34" charset="0"/>
              </a:rPr>
              <a:t>L’épreuve ORALE obligatoire</a:t>
            </a:r>
            <a:endParaRPr lang="fr-FR" sz="1400" b="1" dirty="0">
              <a:solidFill>
                <a:srgbClr val="FF0000"/>
              </a:solidFill>
            </a:endParaRPr>
          </a:p>
        </p:txBody>
      </p:sp>
      <p:graphicFrame>
        <p:nvGraphicFramePr>
          <p:cNvPr id="2" name="Tableau 1"/>
          <p:cNvGraphicFramePr>
            <a:graphicFrameLocks noGrp="1"/>
          </p:cNvGraphicFramePr>
          <p:nvPr>
            <p:extLst>
              <p:ext uri="{D42A27DB-BD31-4B8C-83A1-F6EECF244321}">
                <p14:modId xmlns:p14="http://schemas.microsoft.com/office/powerpoint/2010/main" val="3497928964"/>
              </p:ext>
            </p:extLst>
          </p:nvPr>
        </p:nvGraphicFramePr>
        <p:xfrm>
          <a:off x="135690" y="983214"/>
          <a:ext cx="8887994" cy="5577840"/>
        </p:xfrm>
        <a:graphic>
          <a:graphicData uri="http://schemas.openxmlformats.org/drawingml/2006/table">
            <a:tbl>
              <a:tblPr firstRow="1" bandRow="1">
                <a:tableStyleId>{5C22544A-7EE6-4342-B048-85BDC9FD1C3A}</a:tableStyleId>
              </a:tblPr>
              <a:tblGrid>
                <a:gridCol w="3865908"/>
                <a:gridCol w="5022086"/>
              </a:tblGrid>
              <a:tr h="140700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800" b="1" kern="1200" dirty="0" smtClean="0">
                          <a:solidFill>
                            <a:srgbClr val="002060"/>
                          </a:solidFill>
                          <a:latin typeface="+mn-lt"/>
                          <a:ea typeface="+mn-ea"/>
                          <a:cs typeface="+mn-cs"/>
                        </a:rPr>
                        <a:t>« Soutenance d’un projet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1800" b="1" kern="1200" dirty="0" smtClean="0">
                        <a:solidFill>
                          <a:srgbClr val="002060"/>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800" b="1" kern="1200" dirty="0" smtClean="0">
                          <a:solidFill>
                            <a:srgbClr val="002060"/>
                          </a:solidFill>
                          <a:latin typeface="+mn-lt"/>
                          <a:ea typeface="+mn-ea"/>
                          <a:cs typeface="+mn-cs"/>
                        </a:rPr>
                        <a:t>Histoire des arts,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800" b="1" kern="1200" dirty="0" smtClean="0">
                          <a:solidFill>
                            <a:srgbClr val="002060"/>
                          </a:solidFill>
                          <a:latin typeface="+mn-lt"/>
                          <a:ea typeface="+mn-ea"/>
                          <a:cs typeface="+mn-cs"/>
                        </a:rPr>
                        <a:t>EPI du cycle 4</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800" b="1" u="sng" kern="1200" dirty="0" smtClean="0">
                          <a:solidFill>
                            <a:srgbClr val="FF0000"/>
                          </a:solidFill>
                          <a:latin typeface="+mn-lt"/>
                          <a:ea typeface="+mn-ea"/>
                          <a:cs typeface="+mn-cs"/>
                        </a:rPr>
                        <a:t>ou</a:t>
                      </a:r>
                      <a:r>
                        <a:rPr kumimoji="0" lang="fr-FR" sz="1800" b="1" kern="1200" dirty="0" smtClean="0">
                          <a:solidFill>
                            <a:srgbClr val="002060"/>
                          </a:solidFill>
                          <a:latin typeface="+mn-lt"/>
                          <a:ea typeface="+mn-ea"/>
                          <a:cs typeface="+mn-cs"/>
                        </a:rPr>
                        <a:t> l’un des 4 Parcours (Avenir, Citoyen, Educatif de santé, Education artistique et culturelle)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1800" b="1" kern="1200" dirty="0" smtClean="0">
                        <a:solidFill>
                          <a:srgbClr val="002060"/>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600" b="0" u="sng" kern="1200" dirty="0" smtClean="0">
                          <a:solidFill>
                            <a:srgbClr val="FF0000"/>
                          </a:solidFill>
                          <a:latin typeface="+mn-lt"/>
                          <a:ea typeface="+mn-ea"/>
                          <a:cs typeface="+mn-cs"/>
                        </a:rPr>
                        <a:t>Le choix</a:t>
                      </a:r>
                      <a:r>
                        <a:rPr kumimoji="0" lang="fr-FR" sz="1600" b="0" u="sng" kern="1200" baseline="0" dirty="0" smtClean="0">
                          <a:solidFill>
                            <a:srgbClr val="FF0000"/>
                          </a:solidFill>
                          <a:latin typeface="+mn-lt"/>
                          <a:ea typeface="+mn-ea"/>
                          <a:cs typeface="+mn-cs"/>
                        </a:rPr>
                        <a:t> </a:t>
                      </a:r>
                      <a:r>
                        <a:rPr kumimoji="0" lang="fr-FR" sz="1600" b="0" u="sng" kern="1200" dirty="0" smtClean="0">
                          <a:solidFill>
                            <a:srgbClr val="FF0000"/>
                          </a:solidFill>
                          <a:latin typeface="+mn-lt"/>
                          <a:ea typeface="+mn-ea"/>
                          <a:cs typeface="+mn-cs"/>
                        </a:rPr>
                        <a:t>que le candidat souhaite présenter</a:t>
                      </a:r>
                      <a:r>
                        <a:rPr kumimoji="0" lang="fr-FR" sz="1600" b="0" u="none" kern="1200" dirty="0" smtClean="0">
                          <a:solidFill>
                            <a:srgbClr val="FF0000"/>
                          </a:solidFill>
                          <a:latin typeface="+mn-lt"/>
                          <a:ea typeface="+mn-ea"/>
                          <a:cs typeface="+mn-cs"/>
                        </a:rPr>
                        <a:t> </a:t>
                      </a:r>
                      <a:r>
                        <a:rPr kumimoji="0" lang="fr-FR" sz="1600" b="0" kern="1200" dirty="0" smtClean="0">
                          <a:solidFill>
                            <a:srgbClr val="FF0000"/>
                          </a:solidFill>
                          <a:latin typeface="+mn-lt"/>
                          <a:ea typeface="+mn-ea"/>
                          <a:cs typeface="+mn-cs"/>
                        </a:rPr>
                        <a:t>précise l'intitulé et le contenu du sujet ou du projet présenté et fait savoir s'il souhaite le présenter en équipe ou effectuer une partie de sa présentation dans une langue vivante étrangère/régionale. Il mentionne aussi les disciplines d'enseignement impliquées.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1600" b="0" kern="1200" dirty="0" smtClean="0">
                        <a:solidFill>
                          <a:srgbClr val="FF0000"/>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600" b="0" kern="1200" dirty="0" smtClean="0">
                          <a:solidFill>
                            <a:schemeClr val="tx1"/>
                          </a:solidFill>
                          <a:latin typeface="+mn-lt"/>
                          <a:ea typeface="+mn-ea"/>
                          <a:cs typeface="+mn-cs"/>
                        </a:rPr>
                        <a:t>Maîtrise de l’expression</a:t>
                      </a:r>
                      <a:r>
                        <a:rPr kumimoji="0" lang="fr-FR" sz="1600" b="0" kern="1200" baseline="0" dirty="0" smtClean="0">
                          <a:solidFill>
                            <a:schemeClr val="tx1"/>
                          </a:solidFill>
                          <a:latin typeface="+mn-lt"/>
                          <a:ea typeface="+mn-ea"/>
                          <a:cs typeface="+mn-cs"/>
                        </a:rPr>
                        <a:t> orale : 50 pts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600" b="0" kern="1200" baseline="0" dirty="0" smtClean="0">
                          <a:solidFill>
                            <a:schemeClr val="tx1"/>
                          </a:solidFill>
                          <a:latin typeface="+mn-lt"/>
                          <a:ea typeface="+mn-ea"/>
                          <a:cs typeface="+mn-cs"/>
                        </a:rPr>
                        <a:t>Maîtrise du sujet présenté : 50 pts</a:t>
                      </a:r>
                      <a:endParaRPr kumimoji="0" lang="fr-FR" sz="1600" b="0" kern="1200" dirty="0" smtClean="0">
                        <a:solidFill>
                          <a:schemeClr val="tx1"/>
                        </a:solidFill>
                        <a:latin typeface="+mn-lt"/>
                        <a:ea typeface="+mn-ea"/>
                        <a:cs typeface="+mn-cs"/>
                      </a:endParaRPr>
                    </a:p>
                  </a:txBody>
                  <a:tcPr>
                    <a:solidFill>
                      <a:srgbClr val="E3C6E4"/>
                    </a:solidFill>
                  </a:tcPr>
                </a:tc>
                <a:tc>
                  <a:txBody>
                    <a:bodyPr/>
                    <a:lstStyle/>
                    <a:p>
                      <a:pPr marL="0" algn="r" rtl="0" eaLnBrk="1" latinLnBrk="0" hangingPunct="1"/>
                      <a:r>
                        <a:rPr kumimoji="0" lang="fr-FR" b="1" kern="1200" dirty="0" smtClean="0">
                          <a:solidFill>
                            <a:schemeClr val="dk1"/>
                          </a:solidFill>
                          <a:latin typeface="+mn-lt"/>
                          <a:ea typeface="+mn-ea"/>
                          <a:cs typeface="+mn-cs"/>
                        </a:rPr>
                        <a:t>15</a:t>
                      </a:r>
                      <a:r>
                        <a:rPr kumimoji="0" lang="fr-FR" b="1" kern="1200" baseline="0" dirty="0" smtClean="0">
                          <a:solidFill>
                            <a:schemeClr val="dk1"/>
                          </a:solidFill>
                          <a:latin typeface="+mn-lt"/>
                          <a:ea typeface="+mn-ea"/>
                          <a:cs typeface="+mn-cs"/>
                        </a:rPr>
                        <a:t> min</a:t>
                      </a:r>
                      <a:r>
                        <a:rPr kumimoji="0" lang="fr-FR" b="1" kern="1200" dirty="0" smtClean="0">
                          <a:solidFill>
                            <a:schemeClr val="dk1"/>
                          </a:solidFill>
                          <a:latin typeface="+mn-lt"/>
                          <a:ea typeface="+mn-ea"/>
                          <a:cs typeface="+mn-cs"/>
                        </a:rPr>
                        <a:t> - 100 pts</a:t>
                      </a:r>
                    </a:p>
                    <a:p>
                      <a:pPr marL="0" algn="r" rtl="0" eaLnBrk="1" latinLnBrk="0" hangingPunct="1"/>
                      <a:r>
                        <a:rPr kumimoji="0" lang="fr-FR" sz="1200" b="0" i="1" kern="1200" dirty="0" smtClean="0">
                          <a:solidFill>
                            <a:schemeClr val="dk1"/>
                          </a:solidFill>
                          <a:latin typeface="+mn-lt"/>
                          <a:ea typeface="+mn-ea"/>
                          <a:cs typeface="+mn-cs"/>
                        </a:rPr>
                        <a:t>Passage individuel ou en groupe, sans qu‘il puisse excéder trois candidats.</a:t>
                      </a:r>
                    </a:p>
                    <a:p>
                      <a:pPr marL="0" algn="r" rtl="0" eaLnBrk="1" latinLnBrk="0" hangingPunct="1"/>
                      <a:r>
                        <a:rPr kumimoji="0" lang="fr-FR" sz="1200" b="0" i="1" kern="1200" dirty="0" smtClean="0">
                          <a:solidFill>
                            <a:schemeClr val="dk1"/>
                          </a:solidFill>
                          <a:latin typeface="+mn-lt"/>
                          <a:ea typeface="+mn-ea"/>
                          <a:cs typeface="+mn-cs"/>
                        </a:rPr>
                        <a:t>Evaluation-notation somme toute toujours individuelle.</a:t>
                      </a:r>
                    </a:p>
                    <a:p>
                      <a:pPr marL="0" algn="l" rtl="0" eaLnBrk="1" latinLnBrk="0" hangingPunct="1"/>
                      <a:endParaRPr kumimoji="0" lang="fr-FR" sz="600" b="1" kern="1200" dirty="0" smtClean="0">
                        <a:solidFill>
                          <a:schemeClr val="dk1"/>
                        </a:solidFill>
                        <a:latin typeface="+mn-lt"/>
                        <a:ea typeface="+mn-ea"/>
                        <a:cs typeface="+mn-cs"/>
                      </a:endParaRPr>
                    </a:p>
                    <a:p>
                      <a:pPr marL="0" algn="l" rtl="0" eaLnBrk="1" latinLnBrk="0" hangingPunct="1"/>
                      <a:r>
                        <a:rPr kumimoji="0" lang="fr-FR" sz="1400" b="1" kern="1200" dirty="0" smtClean="0">
                          <a:solidFill>
                            <a:schemeClr val="dk1"/>
                          </a:solidFill>
                          <a:latin typeface="+mn-lt"/>
                          <a:ea typeface="+mn-ea"/>
                          <a:cs typeface="+mn-cs"/>
                        </a:rPr>
                        <a:t>un exposé (5 min</a:t>
                      </a:r>
                      <a:r>
                        <a:rPr kumimoji="0" lang="fr-FR" sz="1400" b="1" kern="1200" baseline="0" dirty="0" smtClean="0">
                          <a:solidFill>
                            <a:schemeClr val="dk1"/>
                          </a:solidFill>
                          <a:latin typeface="+mn-lt"/>
                          <a:ea typeface="+mn-ea"/>
                          <a:cs typeface="+mn-cs"/>
                        </a:rPr>
                        <a:t> environ) </a:t>
                      </a:r>
                      <a:r>
                        <a:rPr kumimoji="0" lang="fr-FR" sz="1400" b="0" kern="1200" dirty="0" smtClean="0">
                          <a:solidFill>
                            <a:schemeClr val="dk1"/>
                          </a:solidFill>
                          <a:latin typeface="+mn-lt"/>
                          <a:ea typeface="+mn-ea"/>
                          <a:cs typeface="+mn-cs"/>
                        </a:rPr>
                        <a:t>suivi d'un </a:t>
                      </a:r>
                      <a:r>
                        <a:rPr kumimoji="0" lang="fr-FR" sz="1400" b="1" kern="1200" dirty="0" smtClean="0">
                          <a:solidFill>
                            <a:schemeClr val="dk1"/>
                          </a:solidFill>
                          <a:latin typeface="+mn-lt"/>
                          <a:ea typeface="+mn-ea"/>
                          <a:cs typeface="+mn-cs"/>
                        </a:rPr>
                        <a:t>entretien (10 min</a:t>
                      </a:r>
                      <a:r>
                        <a:rPr kumimoji="0" lang="fr-FR" sz="1400" b="1" kern="1200" baseline="0" dirty="0" smtClean="0">
                          <a:solidFill>
                            <a:schemeClr val="dk1"/>
                          </a:solidFill>
                          <a:latin typeface="+mn-lt"/>
                          <a:ea typeface="+mn-ea"/>
                          <a:cs typeface="+mn-cs"/>
                        </a:rPr>
                        <a:t> environ) </a:t>
                      </a:r>
                      <a:r>
                        <a:rPr kumimoji="0" lang="fr-FR" sz="1400" b="0" kern="1200" dirty="0" smtClean="0">
                          <a:solidFill>
                            <a:schemeClr val="dk1"/>
                          </a:solidFill>
                          <a:latin typeface="+mn-lt"/>
                          <a:ea typeface="+mn-ea"/>
                          <a:cs typeface="+mn-cs"/>
                        </a:rPr>
                        <a:t>avec le jury</a:t>
                      </a:r>
                      <a:r>
                        <a:rPr kumimoji="0" lang="fr-FR" sz="1400" b="0" kern="1200" baseline="0" dirty="0" smtClean="0">
                          <a:solidFill>
                            <a:schemeClr val="dk1"/>
                          </a:solidFill>
                          <a:latin typeface="+mn-lt"/>
                          <a:ea typeface="+mn-ea"/>
                          <a:cs typeface="+mn-cs"/>
                        </a:rPr>
                        <a:t> de 2 professeurs qui peut guider au besoin le candidat durant l’exposé. </a:t>
                      </a:r>
                    </a:p>
                    <a:p>
                      <a:pPr marL="0" algn="l" rtl="0" eaLnBrk="1" latinLnBrk="0" hangingPunct="1"/>
                      <a:r>
                        <a:rPr kumimoji="0" lang="fr-FR" sz="1400" b="0" kern="1200" baseline="0" dirty="0" smtClean="0">
                          <a:solidFill>
                            <a:schemeClr val="dk1"/>
                          </a:solidFill>
                          <a:latin typeface="+mn-lt"/>
                          <a:ea typeface="+mn-ea"/>
                          <a:cs typeface="+mn-cs"/>
                        </a:rPr>
                        <a:t>L’ensemble ne peut excéder 15 min.</a:t>
                      </a:r>
                      <a:endParaRPr kumimoji="0" lang="fr-FR" sz="1400" b="0" kern="1200" dirty="0" smtClean="0">
                        <a:solidFill>
                          <a:schemeClr val="dk1"/>
                        </a:solidFill>
                        <a:latin typeface="+mn-lt"/>
                        <a:ea typeface="+mn-ea"/>
                        <a:cs typeface="+mn-cs"/>
                      </a:endParaRPr>
                    </a:p>
                    <a:p>
                      <a:pPr marL="0" algn="l" rtl="0" eaLnBrk="1" latinLnBrk="0" hangingPunct="1"/>
                      <a:r>
                        <a:rPr kumimoji="0" lang="fr-FR" sz="1400" b="0" i="1" kern="1200" dirty="0" smtClean="0">
                          <a:solidFill>
                            <a:schemeClr val="dk1"/>
                          </a:solidFill>
                          <a:latin typeface="+mn-lt"/>
                          <a:ea typeface="+mn-ea"/>
                          <a:cs typeface="+mn-cs"/>
                        </a:rPr>
                        <a:t>Collectif</a:t>
                      </a:r>
                      <a:r>
                        <a:rPr kumimoji="0" lang="fr-FR" sz="1400" b="0" i="1" kern="1200" baseline="0" dirty="0" smtClean="0">
                          <a:solidFill>
                            <a:schemeClr val="dk1"/>
                          </a:solidFill>
                          <a:latin typeface="+mn-lt"/>
                          <a:ea typeface="+mn-ea"/>
                          <a:cs typeface="+mn-cs"/>
                        </a:rPr>
                        <a:t> </a:t>
                      </a:r>
                      <a:r>
                        <a:rPr kumimoji="0" lang="fr-FR" sz="1400" b="0" i="1" kern="1200" dirty="0" smtClean="0">
                          <a:solidFill>
                            <a:schemeClr val="dk1"/>
                          </a:solidFill>
                          <a:latin typeface="+mn-lt"/>
                          <a:ea typeface="+mn-ea"/>
                          <a:cs typeface="+mn-cs"/>
                        </a:rPr>
                        <a:t>: exposé de 10 min,</a:t>
                      </a:r>
                      <a:r>
                        <a:rPr kumimoji="0" lang="fr-FR" sz="1400" b="0" i="1" kern="1200" baseline="0" dirty="0" smtClean="0">
                          <a:solidFill>
                            <a:schemeClr val="dk1"/>
                          </a:solidFill>
                          <a:latin typeface="+mn-lt"/>
                          <a:ea typeface="+mn-ea"/>
                          <a:cs typeface="+mn-cs"/>
                        </a:rPr>
                        <a:t> entretien 15 min avec le groupe.</a:t>
                      </a:r>
                      <a:endParaRPr kumimoji="0" lang="fr-FR" sz="1400" b="0" i="1" kern="1200" dirty="0" smtClean="0">
                        <a:solidFill>
                          <a:schemeClr val="dk1"/>
                        </a:solidFill>
                        <a:latin typeface="+mn-lt"/>
                        <a:ea typeface="+mn-ea"/>
                        <a:cs typeface="+mn-cs"/>
                      </a:endParaRPr>
                    </a:p>
                    <a:p>
                      <a:pPr marL="0" algn="l" rtl="0" eaLnBrk="1" latinLnBrk="0" hangingPunct="1"/>
                      <a:endParaRPr kumimoji="0" lang="fr-FR" sz="1000" b="1" kern="1200" dirty="0" smtClean="0">
                        <a:solidFill>
                          <a:schemeClr val="dk1"/>
                        </a:solidFill>
                        <a:latin typeface="+mn-lt"/>
                        <a:ea typeface="+mn-ea"/>
                        <a:cs typeface="+mn-cs"/>
                      </a:endParaRPr>
                    </a:p>
                    <a:p>
                      <a:pPr marL="0" algn="l" rtl="0" eaLnBrk="1" latinLnBrk="0" hangingPunct="1"/>
                      <a:r>
                        <a:rPr kumimoji="0" lang="fr-FR" sz="1400" b="0" kern="1200" dirty="0" smtClean="0">
                          <a:solidFill>
                            <a:schemeClr val="dk1"/>
                          </a:solidFill>
                          <a:latin typeface="+mn-lt"/>
                          <a:ea typeface="+mn-ea"/>
                          <a:cs typeface="+mn-cs"/>
                        </a:rPr>
                        <a:t>« Le candidat </a:t>
                      </a:r>
                      <a:r>
                        <a:rPr kumimoji="0" lang="fr-FR" sz="1400" b="0" u="sng" kern="1200" dirty="0" smtClean="0">
                          <a:solidFill>
                            <a:srgbClr val="FF0000"/>
                          </a:solidFill>
                          <a:latin typeface="+mn-lt"/>
                          <a:ea typeface="+mn-ea"/>
                          <a:cs typeface="+mn-cs"/>
                        </a:rPr>
                        <a:t>peut</a:t>
                      </a:r>
                      <a:r>
                        <a:rPr kumimoji="0" lang="fr-FR" sz="1400" b="0" u="sng" kern="1200" baseline="0" dirty="0" smtClean="0">
                          <a:solidFill>
                            <a:srgbClr val="FF0000"/>
                          </a:solidFill>
                          <a:latin typeface="+mn-lt"/>
                          <a:ea typeface="+mn-ea"/>
                          <a:cs typeface="+mn-cs"/>
                        </a:rPr>
                        <a:t> </a:t>
                      </a:r>
                      <a:r>
                        <a:rPr kumimoji="0" lang="fr-FR" sz="1400" b="0" u="sng" kern="1200" dirty="0" smtClean="0">
                          <a:solidFill>
                            <a:srgbClr val="FF0000"/>
                          </a:solidFill>
                          <a:latin typeface="+mn-lt"/>
                          <a:ea typeface="+mn-ea"/>
                          <a:cs typeface="+mn-cs"/>
                        </a:rPr>
                        <a:t>présenter ce qu'il a réalisé </a:t>
                      </a:r>
                      <a:r>
                        <a:rPr kumimoji="0" lang="fr-FR" sz="1400" b="0" kern="1200" dirty="0" smtClean="0">
                          <a:solidFill>
                            <a:schemeClr val="dk1"/>
                          </a:solidFill>
                          <a:latin typeface="+mn-lt"/>
                          <a:ea typeface="+mn-ea"/>
                          <a:cs typeface="+mn-cs"/>
                        </a:rPr>
                        <a:t>(production sous forme de projection, enregistrement, réalisation numérique, </a:t>
                      </a:r>
                      <a:r>
                        <a:rPr kumimoji="0" lang="fr-FR" sz="1400" b="0" kern="1200" dirty="0" smtClean="0">
                          <a:solidFill>
                            <a:srgbClr val="FF0000"/>
                          </a:solidFill>
                          <a:latin typeface="+mn-lt"/>
                          <a:ea typeface="+mn-ea"/>
                          <a:cs typeface="+mn-cs"/>
                        </a:rPr>
                        <a:t>etc.</a:t>
                      </a:r>
                      <a:r>
                        <a:rPr kumimoji="0" lang="fr-FR" sz="1400" b="0" kern="1200" dirty="0" smtClean="0">
                          <a:solidFill>
                            <a:schemeClr val="tx1"/>
                          </a:solidFill>
                          <a:latin typeface="+mn-lt"/>
                          <a:ea typeface="+mn-ea"/>
                          <a:cs typeface="+mn-cs"/>
                        </a:rPr>
                        <a:t>), </a:t>
                      </a:r>
                      <a:r>
                        <a:rPr kumimoji="0" lang="fr-FR" sz="1400" b="0" kern="1200" dirty="0" smtClean="0">
                          <a:solidFill>
                            <a:schemeClr val="dk1"/>
                          </a:solidFill>
                          <a:latin typeface="+mn-lt"/>
                          <a:ea typeface="+mn-ea"/>
                          <a:cs typeface="+mn-cs"/>
                        </a:rPr>
                        <a:t>mais cette réalisation concrète ne peut intervenir qu'</a:t>
                      </a:r>
                      <a:r>
                        <a:rPr kumimoji="0" lang="fr-FR" sz="1400" b="0" kern="1200" dirty="0" smtClean="0">
                          <a:solidFill>
                            <a:srgbClr val="FF0000"/>
                          </a:solidFill>
                          <a:latin typeface="+mn-lt"/>
                          <a:ea typeface="+mn-ea"/>
                          <a:cs typeface="+mn-cs"/>
                        </a:rPr>
                        <a:t>en appui d'un exposé </a:t>
                      </a:r>
                      <a:r>
                        <a:rPr kumimoji="0" lang="fr-FR" sz="1400" b="0" kern="1200" dirty="0" smtClean="0">
                          <a:solidFill>
                            <a:schemeClr val="dk1"/>
                          </a:solidFill>
                          <a:latin typeface="+mn-lt"/>
                          <a:ea typeface="+mn-ea"/>
                          <a:cs typeface="+mn-cs"/>
                        </a:rPr>
                        <a:t>qui permet d'évaluer essentiellement les compétences orales et la capacité de synthèse. Elle ne peut donc se substituer à la présentation synthétique qu'elle peut cependant illustrer. »</a:t>
                      </a:r>
                    </a:p>
                    <a:p>
                      <a:pPr marL="0" algn="l" rtl="0" eaLnBrk="1" latinLnBrk="0" hangingPunct="1"/>
                      <a:endParaRPr kumimoji="0" lang="fr-FR" sz="600" b="0" kern="1200" dirty="0" smtClean="0">
                        <a:solidFill>
                          <a:schemeClr val="dk1"/>
                        </a:solidFill>
                        <a:latin typeface="+mn-lt"/>
                        <a:ea typeface="+mn-ea"/>
                        <a:cs typeface="+mn-cs"/>
                      </a:endParaRPr>
                    </a:p>
                    <a:p>
                      <a:pPr marL="0" algn="l" rtl="0" eaLnBrk="1" latinLnBrk="0" hangingPunct="1"/>
                      <a:r>
                        <a:rPr kumimoji="0" lang="fr-FR" sz="1400" b="0" kern="1200" dirty="0" smtClean="0">
                          <a:solidFill>
                            <a:schemeClr val="dk1"/>
                          </a:solidFill>
                          <a:latin typeface="+mn-lt"/>
                          <a:ea typeface="+mn-ea"/>
                          <a:cs typeface="+mn-cs"/>
                        </a:rPr>
                        <a:t>« Afin de valoriser l'investissement de l'élève dans le travail fourni, les examinateurs </a:t>
                      </a:r>
                      <a:r>
                        <a:rPr kumimoji="0" lang="fr-FR" sz="1400" b="0" kern="1200" dirty="0" smtClean="0">
                          <a:solidFill>
                            <a:srgbClr val="FF0000"/>
                          </a:solidFill>
                          <a:latin typeface="+mn-lt"/>
                          <a:ea typeface="+mn-ea"/>
                          <a:cs typeface="+mn-cs"/>
                        </a:rPr>
                        <a:t>peuvent élargir leur interrogation à d'autres projets ou sujets ayant été réalisés ou abordés au cours du cycle par le candidat</a:t>
                      </a:r>
                      <a:r>
                        <a:rPr kumimoji="0" lang="fr-FR" sz="1400" b="0" kern="1200" dirty="0" smtClean="0">
                          <a:solidFill>
                            <a:schemeClr val="dk1"/>
                          </a:solidFill>
                          <a:latin typeface="+mn-lt"/>
                          <a:ea typeface="+mn-ea"/>
                          <a:cs typeface="+mn-cs"/>
                        </a:rPr>
                        <a:t> ».</a:t>
                      </a:r>
                    </a:p>
                    <a:p>
                      <a:pPr marL="0" algn="l" rtl="0" eaLnBrk="1" latinLnBrk="0" hangingPunct="1"/>
                      <a:endParaRPr kumimoji="0" lang="fr-FR" sz="600" b="0" kern="1200" dirty="0" smtClean="0">
                        <a:solidFill>
                          <a:schemeClr val="dk1"/>
                        </a:solidFill>
                        <a:latin typeface="+mn-lt"/>
                        <a:ea typeface="+mn-ea"/>
                        <a:cs typeface="+mn-cs"/>
                      </a:endParaRPr>
                    </a:p>
                    <a:p>
                      <a:pPr marL="0" algn="l" rtl="0" eaLnBrk="1" latinLnBrk="0" hangingPunct="1"/>
                      <a:r>
                        <a:rPr kumimoji="0" lang="fr-FR" sz="1400" b="0" i="1" kern="1200" dirty="0" smtClean="0">
                          <a:solidFill>
                            <a:schemeClr val="dk1"/>
                          </a:solidFill>
                          <a:latin typeface="+mn-lt"/>
                          <a:ea typeface="+mn-ea"/>
                          <a:cs typeface="+mn-cs"/>
                        </a:rPr>
                        <a:t>Sur 5 min max, le candidat </a:t>
                      </a:r>
                      <a:r>
                        <a:rPr kumimoji="0" lang="fr-FR" sz="1400" b="0" i="1" kern="1200" dirty="0" smtClean="0">
                          <a:solidFill>
                            <a:srgbClr val="FF0000"/>
                          </a:solidFill>
                          <a:latin typeface="+mn-lt"/>
                          <a:ea typeface="+mn-ea"/>
                          <a:cs typeface="+mn-cs"/>
                        </a:rPr>
                        <a:t>peut</a:t>
                      </a:r>
                      <a:r>
                        <a:rPr kumimoji="0" lang="fr-FR" sz="1400" b="0" i="1" kern="1200" dirty="0" smtClean="0">
                          <a:solidFill>
                            <a:schemeClr val="dk1"/>
                          </a:solidFill>
                          <a:latin typeface="+mn-lt"/>
                          <a:ea typeface="+mn-ea"/>
                          <a:cs typeface="+mn-cs"/>
                        </a:rPr>
                        <a:t> effectuer une partie de sa présentation en langue vivante étrangère ou régionale, si elle</a:t>
                      </a:r>
                      <a:r>
                        <a:rPr kumimoji="0" lang="fr-FR" sz="1400" b="0" i="1" kern="1200" baseline="0" dirty="0" smtClean="0">
                          <a:solidFill>
                            <a:schemeClr val="dk1"/>
                          </a:solidFill>
                          <a:latin typeface="+mn-lt"/>
                          <a:ea typeface="+mn-ea"/>
                          <a:cs typeface="+mn-cs"/>
                        </a:rPr>
                        <a:t> </a:t>
                      </a:r>
                      <a:r>
                        <a:rPr kumimoji="0" lang="fr-FR" sz="1400" b="0" i="1" kern="1200" dirty="0" smtClean="0">
                          <a:solidFill>
                            <a:schemeClr val="dk1"/>
                          </a:solidFill>
                          <a:latin typeface="+mn-lt"/>
                          <a:ea typeface="+mn-ea"/>
                          <a:cs typeface="+mn-cs"/>
                        </a:rPr>
                        <a:t>est enseignée dans l'établissement.</a:t>
                      </a:r>
                    </a:p>
                    <a:p>
                      <a:pPr marL="0" algn="l" rtl="0" eaLnBrk="1" latinLnBrk="0" hangingPunct="1"/>
                      <a:endParaRPr kumimoji="0" lang="fr-FR" sz="1000" b="0" i="1" kern="1200" dirty="0" smtClean="0">
                        <a:solidFill>
                          <a:schemeClr val="dk1"/>
                        </a:solidFill>
                        <a:latin typeface="+mn-lt"/>
                        <a:ea typeface="+mn-ea"/>
                        <a:cs typeface="+mn-cs"/>
                      </a:endParaRPr>
                    </a:p>
                    <a:p>
                      <a:pPr marL="0" algn="l" rtl="0" eaLnBrk="1" latinLnBrk="0" hangingPunct="1"/>
                      <a:r>
                        <a:rPr kumimoji="0" lang="fr-FR" sz="1400" b="1" i="0" kern="1200" dirty="0" smtClean="0">
                          <a:solidFill>
                            <a:schemeClr val="tx1"/>
                          </a:solidFill>
                          <a:latin typeface="+mn-lt"/>
                          <a:ea typeface="+mn-ea"/>
                          <a:cs typeface="+mn-cs"/>
                        </a:rPr>
                        <a:t>Période :</a:t>
                      </a:r>
                      <a:r>
                        <a:rPr kumimoji="0" lang="fr-FR" sz="1400" b="1" i="0" kern="1200" baseline="0" dirty="0" smtClean="0">
                          <a:solidFill>
                            <a:schemeClr val="tx1"/>
                          </a:solidFill>
                          <a:latin typeface="+mn-lt"/>
                          <a:ea typeface="+mn-ea"/>
                          <a:cs typeface="+mn-cs"/>
                        </a:rPr>
                        <a:t> </a:t>
                      </a:r>
                      <a:r>
                        <a:rPr kumimoji="0" lang="fr-FR" sz="1400" b="0" i="0" kern="1200" baseline="0" dirty="0" smtClean="0">
                          <a:solidFill>
                            <a:srgbClr val="FF0000"/>
                          </a:solidFill>
                          <a:latin typeface="+mn-lt"/>
                          <a:ea typeface="+mn-ea"/>
                          <a:cs typeface="+mn-cs"/>
                        </a:rPr>
                        <a:t>du 15 avril 2018 au dernier jour des épreuves écrites.</a:t>
                      </a:r>
                    </a:p>
                    <a:p>
                      <a:pPr marL="0" algn="l" rtl="0" eaLnBrk="1" latinLnBrk="0" hangingPunct="1"/>
                      <a:r>
                        <a:rPr kumimoji="0" lang="fr-FR" sz="1400" b="0" i="0" kern="1200" baseline="0" dirty="0" smtClean="0">
                          <a:solidFill>
                            <a:schemeClr val="tx1"/>
                          </a:solidFill>
                          <a:latin typeface="+mn-lt"/>
                          <a:ea typeface="+mn-ea"/>
                          <a:cs typeface="+mn-cs"/>
                        </a:rPr>
                        <a:t>Edition des convocations par le chef d’établissement.</a:t>
                      </a:r>
                      <a:endParaRPr kumimoji="0" lang="fr-FR" b="0" kern="1200" dirty="0" smtClean="0">
                        <a:solidFill>
                          <a:schemeClr val="dk1"/>
                        </a:solidFill>
                        <a:latin typeface="+mn-lt"/>
                        <a:ea typeface="+mn-ea"/>
                        <a:cs typeface="+mn-cs"/>
                      </a:endParaRPr>
                    </a:p>
                  </a:txBody>
                  <a:tcPr>
                    <a:solidFill>
                      <a:srgbClr val="F9F1F9"/>
                    </a:solidFill>
                  </a:tcPr>
                </a:tc>
              </a:tr>
            </a:tbl>
          </a:graphicData>
        </a:graphic>
      </p:graphicFrame>
      <p:sp>
        <p:nvSpPr>
          <p:cNvPr id="6" name="Espace réservé du pied de page 3"/>
          <p:cNvSpPr>
            <a:spLocks noGrp="1"/>
          </p:cNvSpPr>
          <p:nvPr>
            <p:ph type="ftr" sz="quarter" idx="4294967295"/>
          </p:nvPr>
        </p:nvSpPr>
        <p:spPr bwMode="auto">
          <a:xfrm>
            <a:off x="0" y="6568899"/>
            <a:ext cx="9144000" cy="289101"/>
          </a:xfrm>
          <a:prstGeom prst="rect">
            <a:avLst/>
          </a:prstGeom>
          <a:noFill/>
          <a:ln>
            <a:miter lim="800000"/>
            <a:headEnd/>
            <a:tailEnd/>
          </a:ln>
        </p:spPr>
        <p:txBody>
          <a:bodyPr vert="horz" wrap="square" lIns="91440" tIns="45720" rIns="91440" bIns="45720" numCol="1" anchorCtr="0" compatLnSpc="1">
            <a:prstTxWarp prst="textNoShape">
              <a:avLst/>
            </a:prstTxWarp>
          </a:bodyPr>
          <a:lstStyle/>
          <a:p>
            <a:pPr algn="ctr"/>
            <a:r>
              <a:rPr lang="fr-FR" sz="1200" dirty="0" smtClean="0">
                <a:solidFill>
                  <a:schemeClr val="accent1"/>
                </a:solidFill>
                <a:latin typeface="Arial Narrow" pitchFamily="34" charset="0"/>
              </a:rPr>
              <a:t>Alain MURSCHEL, IA-IPR d'arts plastiques de l’Académie d’Orléans-Tours. Janvier 2018.</a:t>
            </a:r>
          </a:p>
        </p:txBody>
      </p:sp>
      <p:sp>
        <p:nvSpPr>
          <p:cNvPr id="4" name="Rectangle 3"/>
          <p:cNvSpPr/>
          <p:nvPr/>
        </p:nvSpPr>
        <p:spPr>
          <a:xfrm>
            <a:off x="4694830" y="157918"/>
            <a:ext cx="4060210" cy="646331"/>
          </a:xfrm>
          <a:prstGeom prst="rect">
            <a:avLst/>
          </a:prstGeom>
        </p:spPr>
        <p:txBody>
          <a:bodyPr wrap="square">
            <a:spAutoFit/>
          </a:bodyPr>
          <a:lstStyle/>
          <a:p>
            <a:pPr algn="ctr"/>
            <a:r>
              <a:rPr lang="fr-FR" b="1" dirty="0">
                <a:solidFill>
                  <a:srgbClr val="FF0000"/>
                </a:solidFill>
              </a:rPr>
              <a:t>Uniquement les candidats scolarisés (dont ceux scolarisés CNED)</a:t>
            </a:r>
          </a:p>
        </p:txBody>
      </p:sp>
    </p:spTree>
    <p:extLst>
      <p:ext uri="{BB962C8B-B14F-4D97-AF65-F5344CB8AC3E}">
        <p14:creationId xmlns:p14="http://schemas.microsoft.com/office/powerpoint/2010/main" val="322860139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p:cNvSpPr/>
          <p:nvPr/>
        </p:nvSpPr>
        <p:spPr>
          <a:xfrm>
            <a:off x="982914" y="259674"/>
            <a:ext cx="8161086" cy="584775"/>
          </a:xfrm>
          <a:prstGeom prst="rect">
            <a:avLst/>
          </a:prstGeom>
        </p:spPr>
        <p:txBody>
          <a:bodyPr wrap="square">
            <a:spAutoFit/>
          </a:bodyPr>
          <a:lstStyle/>
          <a:p>
            <a:r>
              <a:rPr lang="fr-FR" sz="3200" dirty="0" smtClean="0">
                <a:solidFill>
                  <a:srgbClr val="1F497D">
                    <a:satMod val="130000"/>
                  </a:srgbClr>
                </a:solidFill>
                <a:latin typeface="Haettenschweiler" pitchFamily="34" charset="0"/>
              </a:rPr>
              <a:t>Les barèmes</a:t>
            </a:r>
            <a:endParaRPr lang="fr-FR" sz="3200" dirty="0">
              <a:solidFill>
                <a:srgbClr val="00B0F0"/>
              </a:solidFill>
              <a:latin typeface="Century Schoolbook"/>
            </a:endParaRPr>
          </a:p>
        </p:txBody>
      </p:sp>
      <p:graphicFrame>
        <p:nvGraphicFramePr>
          <p:cNvPr id="3" name="Tableau 2"/>
          <p:cNvGraphicFramePr>
            <a:graphicFrameLocks noGrp="1"/>
          </p:cNvGraphicFramePr>
          <p:nvPr>
            <p:extLst>
              <p:ext uri="{D42A27DB-BD31-4B8C-83A1-F6EECF244321}">
                <p14:modId xmlns:p14="http://schemas.microsoft.com/office/powerpoint/2010/main" val="145157428"/>
              </p:ext>
            </p:extLst>
          </p:nvPr>
        </p:nvGraphicFramePr>
        <p:xfrm>
          <a:off x="1043071" y="782092"/>
          <a:ext cx="8040771" cy="5785136"/>
        </p:xfrm>
        <a:graphic>
          <a:graphicData uri="http://schemas.openxmlformats.org/drawingml/2006/table">
            <a:tbl>
              <a:tblPr firstRow="1" bandRow="1">
                <a:tableStyleId>{93296810-A885-4BE3-A3E7-6D5BEEA58F35}</a:tableStyleId>
              </a:tblPr>
              <a:tblGrid>
                <a:gridCol w="1718776"/>
                <a:gridCol w="3897559"/>
                <a:gridCol w="265043"/>
                <a:gridCol w="2159393"/>
              </a:tblGrid>
              <a:tr h="37796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kern="1200" dirty="0" smtClean="0"/>
                        <a:t>sur 400 pts</a:t>
                      </a:r>
                      <a:endParaRPr kumimoji="0" lang="fr-FR" b="0" kern="1200" dirty="0" smtClean="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2000" kern="1200" dirty="0" smtClean="0"/>
                        <a:t>Contrôle continu</a:t>
                      </a:r>
                      <a:endParaRPr kumimoji="0" lang="fr-FR" sz="2000" b="1"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gridSpan="2">
                  <a:txBody>
                    <a:bodyPr/>
                    <a:lstStyle/>
                    <a:p>
                      <a:pPr marL="0" algn="l" rtl="0" eaLnBrk="1" latinLnBrk="0" hangingPunct="1"/>
                      <a:endParaRPr kumimoji="0" lang="fr-FR" b="0" kern="1200" dirty="0" smtClean="0"/>
                    </a:p>
                    <a:p>
                      <a:pPr marL="0" algn="l" rtl="0" eaLnBrk="1" latinLnBrk="0" hangingPunct="1"/>
                      <a:endParaRPr kumimoji="0" lang="fr-FR" sz="1100" b="0" kern="1200" dirty="0" smtClean="0"/>
                    </a:p>
                    <a:p>
                      <a:pPr marL="0" algn="ctr" rtl="0" eaLnBrk="1" latinLnBrk="0" hangingPunct="1"/>
                      <a:r>
                        <a:rPr kumimoji="0" lang="fr-FR" b="0" kern="1200" dirty="0" smtClean="0"/>
                        <a:t>total de </a:t>
                      </a:r>
                      <a:r>
                        <a:rPr kumimoji="0" lang="fr-FR" kern="1200" dirty="0" smtClean="0"/>
                        <a:t>800 pts</a:t>
                      </a:r>
                      <a:endParaRPr kumimoji="0" lang="fr-FR" b="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hMerge="1">
                  <a:txBody>
                    <a:bodyPr/>
                    <a:lstStyle/>
                    <a:p>
                      <a:endParaRPr lang="fr-FR"/>
                    </a:p>
                  </a:txBody>
                  <a:tcPr/>
                </a:tc>
              </a:tr>
              <a:tr h="56782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b="1" kern="1200" dirty="0" smtClean="0">
                          <a:solidFill>
                            <a:schemeClr val="lt1"/>
                          </a:solidFill>
                          <a:latin typeface="+mn-lt"/>
                          <a:ea typeface="+mn-ea"/>
                          <a:cs typeface="+mn-cs"/>
                        </a:rPr>
                        <a:t>sur 400 pts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2000" b="1" kern="1200" dirty="0" smtClean="0">
                          <a:solidFill>
                            <a:schemeClr val="lt1"/>
                          </a:solidFill>
                          <a:latin typeface="+mn-lt"/>
                          <a:ea typeface="+mn-ea"/>
                          <a:cs typeface="+mn-cs"/>
                        </a:rPr>
                        <a:t>Les 5 épreuves d’examen</a:t>
                      </a:r>
                      <a:endParaRPr kumimoji="0" lang="fr-FR" sz="2000" b="1" kern="1200" dirty="0">
                        <a:solidFill>
                          <a:schemeClr val="lt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600" b="0" kern="1200" dirty="0" smtClean="0">
                          <a:solidFill>
                            <a:schemeClr val="lt1"/>
                          </a:solidFill>
                          <a:latin typeface="+mn-lt"/>
                          <a:ea typeface="+mn-ea"/>
                          <a:cs typeface="+mn-cs"/>
                        </a:rPr>
                        <a:t>Candidat</a:t>
                      </a:r>
                      <a:r>
                        <a:rPr kumimoji="0" lang="fr-FR" sz="1600" b="0" kern="1200" baseline="0" dirty="0" smtClean="0">
                          <a:solidFill>
                            <a:schemeClr val="lt1"/>
                          </a:solidFill>
                          <a:latin typeface="+mn-lt"/>
                          <a:ea typeface="+mn-ea"/>
                          <a:cs typeface="+mn-cs"/>
                        </a:rPr>
                        <a:t> scolarisé : 4 écrits et 1 oral</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600" b="0" kern="1200" baseline="0" dirty="0" smtClean="0">
                          <a:solidFill>
                            <a:schemeClr val="lt1"/>
                          </a:solidFill>
                          <a:latin typeface="+mn-lt"/>
                          <a:ea typeface="+mn-ea"/>
                          <a:cs typeface="+mn-cs"/>
                        </a:rPr>
                        <a:t>Candidat </a:t>
                      </a:r>
                      <a:r>
                        <a:rPr kumimoji="0" lang="fr-FR" sz="1600" b="0" i="1" kern="1200" baseline="0" dirty="0" smtClean="0">
                          <a:solidFill>
                            <a:schemeClr val="lt1"/>
                          </a:solidFill>
                          <a:latin typeface="+mn-lt"/>
                          <a:ea typeface="+mn-ea"/>
                          <a:cs typeface="+mn-cs"/>
                        </a:rPr>
                        <a:t>individuel </a:t>
                      </a:r>
                      <a:r>
                        <a:rPr kumimoji="0" lang="fr-FR" sz="1600" b="0" kern="1200" baseline="0" dirty="0" smtClean="0">
                          <a:solidFill>
                            <a:schemeClr val="lt1"/>
                          </a:solidFill>
                          <a:latin typeface="+mn-lt"/>
                          <a:ea typeface="+mn-ea"/>
                          <a:cs typeface="+mn-cs"/>
                        </a:rPr>
                        <a:t>: 5 écrits</a:t>
                      </a:r>
                      <a:endParaRPr kumimoji="0" lang="fr-FR" sz="1600" b="0" kern="1200" dirty="0" smtClean="0">
                        <a:solidFill>
                          <a:schemeClr val="lt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solidFill>
                  </a:tcPr>
                </a:tc>
                <a:tc gridSpan="2" vMerge="1">
                  <a:txBody>
                    <a:bodyPr/>
                    <a:lstStyle/>
                    <a:p>
                      <a:endParaRPr lang="fr-FR" dirty="0"/>
                    </a:p>
                  </a:txBody>
                  <a:tcPr>
                    <a:solidFill>
                      <a:schemeClr val="accent4">
                        <a:lumMod val="40000"/>
                        <a:lumOff val="60000"/>
                      </a:schemeClr>
                    </a:solidFill>
                  </a:tcPr>
                </a:tc>
                <a:tc hMerge="1" vMerge="1">
                  <a:txBody>
                    <a:bodyPr/>
                    <a:lstStyle/>
                    <a:p>
                      <a:endParaRPr lang="fr-FR"/>
                    </a:p>
                  </a:txBody>
                  <a:tcPr/>
                </a:tc>
              </a:tr>
              <a:tr h="2903906">
                <a:tc>
                  <a:txBody>
                    <a:bodyPr/>
                    <a:lstStyle/>
                    <a:p>
                      <a:pPr marL="0" algn="l" rtl="0" eaLnBrk="1" latinLnBrk="0" hangingPunct="1"/>
                      <a:r>
                        <a:rPr kumimoji="0" lang="fr-FR" b="1" u="sng" kern="1200" dirty="0" smtClean="0"/>
                        <a:t>200 pts</a:t>
                      </a:r>
                      <a:r>
                        <a:rPr kumimoji="0" lang="fr-FR" b="1" u="none" kern="1200" dirty="0" smtClean="0"/>
                        <a:t> </a:t>
                      </a:r>
                      <a:r>
                        <a:rPr kumimoji="0" lang="fr-FR" kern="1200" dirty="0" smtClean="0"/>
                        <a:t>et</a:t>
                      </a:r>
                      <a:r>
                        <a:rPr kumimoji="0" lang="fr-FR" kern="1200" baseline="0" dirty="0" smtClean="0"/>
                        <a:t> </a:t>
                      </a:r>
                    </a:p>
                    <a:p>
                      <a:pPr marL="0" algn="l" rtl="0" eaLnBrk="1" latinLnBrk="0" hangingPunct="1"/>
                      <a:r>
                        <a:rPr kumimoji="0" lang="fr-FR" kern="1200" baseline="0" dirty="0" smtClean="0"/>
                        <a:t>au-delà </a:t>
                      </a:r>
                      <a:r>
                        <a:rPr kumimoji="0" lang="fr-FR" u="sng" kern="1200" baseline="0" dirty="0" smtClean="0"/>
                        <a:t>sur l’ensemble </a:t>
                      </a:r>
                    </a:p>
                    <a:p>
                      <a:pPr marL="0" algn="l" rtl="0" eaLnBrk="1" latinLnBrk="0" hangingPunct="1"/>
                      <a:r>
                        <a:rPr kumimoji="0" lang="fr-FR" u="sng" kern="1200" baseline="0" dirty="0" smtClean="0"/>
                        <a:t>des 5 épreuves</a:t>
                      </a:r>
                      <a:endParaRPr kumimoji="0" lang="fr-FR" b="0" u="sng" kern="1200" dirty="0">
                        <a:solidFill>
                          <a:schemeClr val="dk1"/>
                        </a:solidFill>
                        <a:latin typeface="+mn-lt"/>
                        <a:ea typeface="+mn-ea"/>
                        <a:cs typeface="+mn-cs"/>
                      </a:endParaRPr>
                    </a:p>
                  </a:txBody>
                  <a:tcPr>
                    <a:lnT w="12700" cap="flat" cmpd="sng" algn="ctr">
                      <a:solidFill>
                        <a:schemeClr val="tx1"/>
                      </a:solidFill>
                      <a:prstDash val="solid"/>
                      <a:round/>
                      <a:headEnd type="none" w="med" len="med"/>
                      <a:tailEnd type="none" w="med" len="med"/>
                    </a:lnT>
                  </a:tcPr>
                </a:tc>
                <a:tc gridSpan="3">
                  <a:txBody>
                    <a:bodyPr/>
                    <a:lstStyle/>
                    <a:p>
                      <a:pPr algn="ctr"/>
                      <a:r>
                        <a:rPr lang="fr-FR" sz="2400" dirty="0" smtClean="0"/>
                        <a:t>Attribution du DNB</a:t>
                      </a:r>
                    </a:p>
                    <a:p>
                      <a:pPr algn="l"/>
                      <a:r>
                        <a:rPr lang="fr-FR" sz="1100" dirty="0" smtClean="0">
                          <a:solidFill>
                            <a:schemeClr val="tx1"/>
                          </a:solidFill>
                        </a:rPr>
                        <a:t>Au vu de tous les éléments d'appréciation qui sont nécessaires à l'obtention du diplôme :</a:t>
                      </a:r>
                      <a:r>
                        <a:rPr lang="fr-FR" sz="1100" baseline="0" dirty="0" smtClean="0">
                          <a:solidFill>
                            <a:schemeClr val="tx1"/>
                          </a:solidFill>
                        </a:rPr>
                        <a:t> </a:t>
                      </a:r>
                    </a:p>
                    <a:p>
                      <a:pPr algn="l"/>
                      <a:r>
                        <a:rPr lang="fr-FR" sz="1100" baseline="0" dirty="0" smtClean="0">
                          <a:solidFill>
                            <a:schemeClr val="tx1"/>
                          </a:solidFill>
                        </a:rPr>
                        <a:t>-</a:t>
                      </a:r>
                      <a:r>
                        <a:rPr lang="fr-FR" sz="1100" dirty="0" smtClean="0">
                          <a:solidFill>
                            <a:schemeClr val="tx1"/>
                          </a:solidFill>
                        </a:rPr>
                        <a:t>évaluation du </a:t>
                      </a:r>
                      <a:r>
                        <a:rPr lang="fr-FR" sz="1100" b="1" dirty="0" smtClean="0">
                          <a:solidFill>
                            <a:srgbClr val="FF0000"/>
                          </a:solidFill>
                        </a:rPr>
                        <a:t>niveau de maîtrise de chacune des composantes du premier domaine </a:t>
                      </a:r>
                      <a:r>
                        <a:rPr lang="fr-FR" sz="1100" dirty="0" smtClean="0">
                          <a:solidFill>
                            <a:srgbClr val="FF0000"/>
                          </a:solidFill>
                        </a:rPr>
                        <a:t>et de </a:t>
                      </a:r>
                      <a:r>
                        <a:rPr lang="fr-FR" sz="1100" b="1" dirty="0" smtClean="0">
                          <a:solidFill>
                            <a:srgbClr val="FF0000"/>
                          </a:solidFill>
                        </a:rPr>
                        <a:t>chacun des quatre autres domaines du socle commun de connaissances, de compétences et de culture </a:t>
                      </a:r>
                    </a:p>
                    <a:p>
                      <a:pPr marL="0" marR="0" lvl="0" indent="0" algn="l" defTabSz="914400" rtl="0" eaLnBrk="1" fontAlgn="auto" latinLnBrk="0" hangingPunct="1">
                        <a:lnSpc>
                          <a:spcPct val="100000"/>
                        </a:lnSpc>
                        <a:spcBef>
                          <a:spcPts val="0"/>
                        </a:spcBef>
                        <a:spcAft>
                          <a:spcPts val="0"/>
                        </a:spcAft>
                        <a:buClrTx/>
                        <a:buSzTx/>
                        <a:buFontTx/>
                        <a:buNone/>
                        <a:tabLst/>
                        <a:defRPr/>
                      </a:pPr>
                      <a:r>
                        <a:rPr lang="fr-FR" sz="1100" b="0" dirty="0" smtClean="0">
                          <a:solidFill>
                            <a:schemeClr val="tx1"/>
                          </a:solidFill>
                        </a:rPr>
                        <a:t>-</a:t>
                      </a:r>
                      <a:r>
                        <a:rPr lang="fr-FR" sz="1100" b="1" dirty="0" smtClean="0">
                          <a:solidFill>
                            <a:srgbClr val="FF0000"/>
                          </a:solidFill>
                        </a:rPr>
                        <a:t>bilan de fin du cycle 4</a:t>
                      </a:r>
                      <a:r>
                        <a:rPr lang="fr-FR" sz="1100" b="1" dirty="0" smtClean="0">
                          <a:solidFill>
                            <a:schemeClr val="tx1"/>
                          </a:solidFill>
                        </a:rPr>
                        <a:t> </a:t>
                      </a:r>
                      <a:r>
                        <a:rPr lang="fr-FR" sz="1100" dirty="0" smtClean="0">
                          <a:solidFill>
                            <a:schemeClr val="tx1"/>
                          </a:solidFill>
                        </a:rPr>
                        <a:t>du livret scolaire ;</a:t>
                      </a:r>
                      <a:r>
                        <a:rPr lang="fr-FR" sz="1100" baseline="0" dirty="0" smtClean="0">
                          <a:solidFill>
                            <a:schemeClr val="tx1"/>
                          </a:solidFill>
                        </a:rPr>
                        <a:t> </a:t>
                      </a:r>
                    </a:p>
                    <a:p>
                      <a:pPr marL="0" marR="0" lvl="0" indent="0" algn="l" defTabSz="914400" rtl="0" eaLnBrk="1" fontAlgn="auto" latinLnBrk="0" hangingPunct="1">
                        <a:lnSpc>
                          <a:spcPct val="100000"/>
                        </a:lnSpc>
                        <a:spcBef>
                          <a:spcPts val="0"/>
                        </a:spcBef>
                        <a:spcAft>
                          <a:spcPts val="0"/>
                        </a:spcAft>
                        <a:buClrTx/>
                        <a:buSzTx/>
                        <a:buFontTx/>
                        <a:buNone/>
                        <a:tabLst/>
                        <a:defRPr/>
                      </a:pPr>
                      <a:r>
                        <a:rPr lang="fr-FR" sz="1100" b="1" dirty="0" smtClean="0">
                          <a:solidFill>
                            <a:srgbClr val="FF0000"/>
                          </a:solidFill>
                        </a:rPr>
                        <a:t>la synthèse des acquis scolaires </a:t>
                      </a:r>
                      <a:r>
                        <a:rPr lang="fr-FR" sz="1100" dirty="0" smtClean="0">
                          <a:solidFill>
                            <a:schemeClr val="tx1"/>
                          </a:solidFill>
                        </a:rPr>
                        <a:t>de l'élève.</a:t>
                      </a:r>
                    </a:p>
                    <a:p>
                      <a:pPr algn="l"/>
                      <a:endParaRPr lang="fr-FR" sz="1100" b="1" dirty="0" smtClean="0">
                        <a:solidFill>
                          <a:srgbClr val="FF0000"/>
                        </a:solidFill>
                      </a:endParaRPr>
                    </a:p>
                    <a:p>
                      <a:pPr algn="l"/>
                      <a:endParaRPr lang="fr-FR" sz="1100" dirty="0" smtClean="0">
                        <a:solidFill>
                          <a:schemeClr val="tx1"/>
                        </a:solidFill>
                      </a:endParaRPr>
                    </a:p>
                    <a:p>
                      <a:pPr algn="l"/>
                      <a:endParaRPr lang="fr-FR" sz="1100" dirty="0" smtClean="0">
                        <a:solidFill>
                          <a:schemeClr val="tx1"/>
                        </a:solidFill>
                      </a:endParaRPr>
                    </a:p>
                    <a:p>
                      <a:pPr algn="l"/>
                      <a:endParaRPr lang="fr-FR" sz="1100" dirty="0" smtClean="0">
                        <a:solidFill>
                          <a:schemeClr val="tx1"/>
                        </a:solidFill>
                      </a:endParaRPr>
                    </a:p>
                    <a:p>
                      <a:pPr algn="l"/>
                      <a:endParaRPr lang="fr-FR" sz="1100" dirty="0" smtClean="0">
                        <a:solidFill>
                          <a:schemeClr val="tx1"/>
                        </a:solidFill>
                      </a:endParaRPr>
                    </a:p>
                    <a:p>
                      <a:pPr algn="l"/>
                      <a:r>
                        <a:rPr lang="fr-FR" sz="1100" dirty="0" smtClean="0">
                          <a:solidFill>
                            <a:schemeClr val="tx1"/>
                          </a:solidFill>
                        </a:rPr>
                        <a:t>-positionnement de l'élève au regard des objectifs d'apprentissage du cycle 4 </a:t>
                      </a:r>
                      <a:r>
                        <a:rPr lang="fr-FR" sz="1100" b="0" u="sng" dirty="0" smtClean="0">
                          <a:solidFill>
                            <a:schemeClr val="tx1"/>
                          </a:solidFill>
                        </a:rPr>
                        <a:t>pour l'enseignement facultatif</a:t>
                      </a:r>
                      <a:r>
                        <a:rPr lang="fr-FR" sz="1100" dirty="0" smtClean="0">
                          <a:solidFill>
                            <a:schemeClr val="tx1"/>
                          </a:solidFill>
                        </a:rPr>
                        <a:t>, </a:t>
                      </a:r>
                    </a:p>
                    <a:p>
                      <a:pPr algn="l"/>
                      <a:r>
                        <a:rPr lang="fr-FR" sz="1100" dirty="0" smtClean="0">
                          <a:solidFill>
                            <a:schemeClr val="tx1"/>
                          </a:solidFill>
                        </a:rPr>
                        <a:t>-notes obtenues aux épreuves écrites et orale de l'examen</a:t>
                      </a:r>
                    </a:p>
                    <a:p>
                      <a:pPr algn="l"/>
                      <a:r>
                        <a:rPr lang="fr-FR" sz="1100" dirty="0" smtClean="0">
                          <a:solidFill>
                            <a:schemeClr val="tx1"/>
                          </a:solidFill>
                        </a:rPr>
                        <a:t>Pour les candidats </a:t>
                      </a:r>
                      <a:r>
                        <a:rPr lang="fr-FR" sz="1100" i="1" dirty="0" smtClean="0">
                          <a:solidFill>
                            <a:schemeClr val="tx1"/>
                          </a:solidFill>
                        </a:rPr>
                        <a:t>individuels</a:t>
                      </a:r>
                      <a:r>
                        <a:rPr lang="fr-FR" sz="1100" dirty="0" smtClean="0">
                          <a:solidFill>
                            <a:schemeClr val="tx1"/>
                          </a:solidFill>
                        </a:rPr>
                        <a:t>, </a:t>
                      </a:r>
                      <a:r>
                        <a:rPr lang="fr-FR" sz="1100" dirty="0" smtClean="0">
                          <a:solidFill>
                            <a:schemeClr val="tx1"/>
                          </a:solidFill>
                        </a:rPr>
                        <a:t>le </a:t>
                      </a:r>
                      <a:r>
                        <a:rPr lang="fr-FR" sz="1100" dirty="0" smtClean="0">
                          <a:solidFill>
                            <a:schemeClr val="tx1"/>
                          </a:solidFill>
                        </a:rPr>
                        <a:t>jury s'appuie exclusivement sur les notes obtenues aux épreuves écrites de l'examen.</a:t>
                      </a:r>
                      <a:endParaRPr lang="fr-FR" sz="1100" dirty="0">
                        <a:solidFill>
                          <a:schemeClr val="tx1"/>
                        </a:solidFill>
                      </a:endParaRPr>
                    </a:p>
                  </a:txBody>
                  <a:tcPr>
                    <a:lnT w="12700" cap="flat" cmpd="sng" algn="ctr">
                      <a:solidFill>
                        <a:schemeClr val="tx1"/>
                      </a:solidFill>
                      <a:prstDash val="solid"/>
                      <a:round/>
                      <a:headEnd type="none" w="med" len="med"/>
                      <a:tailEnd type="none" w="med" len="med"/>
                    </a:lnT>
                  </a:tcPr>
                </a:tc>
                <a:tc hMerge="1">
                  <a:txBody>
                    <a:bodyPr/>
                    <a:lstStyle/>
                    <a:p>
                      <a:endParaRPr lang="fr-FR"/>
                    </a:p>
                  </a:txBody>
                  <a:tcPr/>
                </a:tc>
                <a:tc hMerge="1">
                  <a:txBody>
                    <a:bodyPr/>
                    <a:lstStyle/>
                    <a:p>
                      <a:endParaRPr lang="fr-FR"/>
                    </a:p>
                  </a:txBody>
                  <a:tcPr/>
                </a:tc>
              </a:tr>
              <a:tr h="357486">
                <a:tc>
                  <a:txBody>
                    <a:bodyPr/>
                    <a:lstStyle/>
                    <a:p>
                      <a:pPr marL="0" algn="l" rtl="0" eaLnBrk="1" latinLnBrk="0" hangingPunct="1"/>
                      <a:r>
                        <a:rPr kumimoji="0" lang="fr-FR" kern="1200" dirty="0" smtClean="0"/>
                        <a:t>480 pts / 800</a:t>
                      </a:r>
                      <a:endParaRPr kumimoji="0" lang="fr-FR" b="0" kern="1200" dirty="0">
                        <a:solidFill>
                          <a:schemeClr val="dk1"/>
                        </a:solidFill>
                        <a:latin typeface="+mn-lt"/>
                        <a:ea typeface="+mn-ea"/>
                        <a:cs typeface="+mn-cs"/>
                      </a:endParaRPr>
                    </a:p>
                  </a:txBody>
                  <a:tcPr/>
                </a:tc>
                <a:tc gridSpan="2">
                  <a:txBody>
                    <a:bodyPr/>
                    <a:lstStyle/>
                    <a:p>
                      <a:r>
                        <a:rPr lang="fr-FR" dirty="0" smtClean="0"/>
                        <a:t>Mention « ASSEZ-BIEN »</a:t>
                      </a:r>
                      <a:endParaRPr lang="fr-FR" dirty="0"/>
                    </a:p>
                  </a:txBody>
                  <a:tcPr>
                    <a:lnR w="12700" cap="flat" cmpd="sng" algn="ctr">
                      <a:solidFill>
                        <a:schemeClr val="tx1"/>
                      </a:solidFill>
                      <a:prstDash val="solid"/>
                      <a:round/>
                      <a:headEnd type="none" w="med" len="med"/>
                      <a:tailEnd type="none" w="med" len="med"/>
                    </a:lnR>
                  </a:tcPr>
                </a:tc>
                <a:tc hMerge="1">
                  <a:txBody>
                    <a:bodyPr/>
                    <a:lstStyle/>
                    <a:p>
                      <a:endParaRPr lang="fr-FR" dirty="0"/>
                    </a:p>
                  </a:txBody>
                  <a:tcPr>
                    <a:lnL w="12700" cap="flat" cmpd="sng" algn="ctr">
                      <a:solidFill>
                        <a:schemeClr val="tx1"/>
                      </a:solidFill>
                      <a:prstDash val="solid"/>
                      <a:round/>
                      <a:headEnd type="none" w="med" len="med"/>
                      <a:tailEnd type="none" w="med" len="med"/>
                    </a:lnL>
                    <a:solidFill>
                      <a:srgbClr val="9DE79D"/>
                    </a:solidFill>
                  </a:tcPr>
                </a:tc>
                <a:tc>
                  <a:txBody>
                    <a:bodyPr/>
                    <a:lstStyle/>
                    <a:p>
                      <a:pPr algn="r"/>
                      <a:r>
                        <a:rPr lang="fr-FR" sz="1600" dirty="0" smtClean="0"/>
                        <a:t>240 pts /</a:t>
                      </a:r>
                      <a:r>
                        <a:rPr lang="fr-FR" sz="1600" baseline="0" dirty="0" smtClean="0"/>
                        <a:t> </a:t>
                      </a:r>
                      <a:r>
                        <a:rPr lang="fr-FR" sz="1600" baseline="0" dirty="0" smtClean="0"/>
                        <a:t>4</a:t>
                      </a:r>
                      <a:r>
                        <a:rPr lang="fr-FR" sz="1600" dirty="0" smtClean="0"/>
                        <a:t>00</a:t>
                      </a:r>
                      <a:endParaRPr lang="fr-FR" sz="1600" dirty="0"/>
                    </a:p>
                  </a:txBody>
                  <a:tcPr>
                    <a:lnL w="12700" cap="flat" cmpd="sng" algn="ctr">
                      <a:solidFill>
                        <a:schemeClr val="tx1"/>
                      </a:solidFill>
                      <a:prstDash val="solid"/>
                      <a:round/>
                      <a:headEnd type="none" w="med" len="med"/>
                      <a:tailEnd type="none" w="med" len="med"/>
                    </a:lnL>
                    <a:solidFill>
                      <a:schemeClr val="accent3">
                        <a:lumMod val="20000"/>
                        <a:lumOff val="80000"/>
                      </a:schemeClr>
                    </a:solidFill>
                  </a:tcPr>
                </a:tc>
              </a:tr>
              <a:tr h="357404">
                <a:tc>
                  <a:txBody>
                    <a:bodyPr/>
                    <a:lstStyle/>
                    <a:p>
                      <a:pPr marL="0" algn="l" rtl="0" eaLnBrk="1" latinLnBrk="0" hangingPunct="1"/>
                      <a:r>
                        <a:rPr kumimoji="0" lang="fr-FR" kern="1200" dirty="0" smtClean="0"/>
                        <a:t>560 pts / 800</a:t>
                      </a:r>
                      <a:endParaRPr kumimoji="0" lang="fr-FR" b="0" kern="1200" dirty="0">
                        <a:solidFill>
                          <a:schemeClr val="dk1"/>
                        </a:solidFill>
                        <a:latin typeface="+mn-lt"/>
                        <a:ea typeface="+mn-ea"/>
                        <a:cs typeface="+mn-cs"/>
                      </a:endParaRPr>
                    </a:p>
                  </a:txBody>
                  <a:tcPr/>
                </a:tc>
                <a:tc gridSpan="2">
                  <a:txBody>
                    <a:bodyPr/>
                    <a:lstStyle/>
                    <a:p>
                      <a:r>
                        <a:rPr lang="fr-FR" dirty="0" smtClean="0"/>
                        <a:t>Mention « BIEN »</a:t>
                      </a:r>
                      <a:endParaRPr lang="fr-FR" dirty="0"/>
                    </a:p>
                  </a:txBody>
                  <a:tcPr>
                    <a:lnR w="12700" cap="flat" cmpd="sng" algn="ctr">
                      <a:solidFill>
                        <a:schemeClr val="tx1"/>
                      </a:solidFill>
                      <a:prstDash val="solid"/>
                      <a:round/>
                      <a:headEnd type="none" w="med" len="med"/>
                      <a:tailEnd type="none" w="med" len="med"/>
                    </a:lnR>
                  </a:tcPr>
                </a:tc>
                <a:tc hMerge="1">
                  <a:txBody>
                    <a:bodyPr/>
                    <a:lstStyle/>
                    <a:p>
                      <a:endParaRPr lang="fr-FR" dirty="0"/>
                    </a:p>
                  </a:txBody>
                  <a:tcPr>
                    <a:lnL w="12700" cap="flat" cmpd="sng" algn="ctr">
                      <a:solidFill>
                        <a:schemeClr val="tx1"/>
                      </a:solidFill>
                      <a:prstDash val="solid"/>
                      <a:round/>
                      <a:headEnd type="none" w="med" len="med"/>
                      <a:tailEnd type="none" w="med" len="med"/>
                    </a:lnL>
                    <a:solidFill>
                      <a:srgbClr val="D0FFB9"/>
                    </a:solidFill>
                  </a:tcPr>
                </a:tc>
                <a:tc>
                  <a:txBody>
                    <a:bodyPr/>
                    <a:lstStyle/>
                    <a:p>
                      <a:pPr algn="r"/>
                      <a:r>
                        <a:rPr lang="fr-FR" sz="1600" dirty="0" smtClean="0"/>
                        <a:t>280 pts /</a:t>
                      </a:r>
                      <a:r>
                        <a:rPr lang="fr-FR" sz="1600" baseline="0" dirty="0" smtClean="0"/>
                        <a:t> </a:t>
                      </a:r>
                      <a:r>
                        <a:rPr lang="fr-FR" sz="1600" baseline="0" dirty="0" smtClean="0"/>
                        <a:t>400</a:t>
                      </a:r>
                      <a:endParaRPr lang="fr-FR" sz="1600" dirty="0"/>
                    </a:p>
                  </a:txBody>
                  <a:tcPr>
                    <a:lnL w="12700" cap="flat" cmpd="sng" algn="ctr">
                      <a:solidFill>
                        <a:schemeClr val="tx1"/>
                      </a:solidFill>
                      <a:prstDash val="solid"/>
                      <a:round/>
                      <a:headEnd type="none" w="med" len="med"/>
                      <a:tailEnd type="none" w="med" len="med"/>
                    </a:lnL>
                    <a:solidFill>
                      <a:srgbClr val="F5EAF6"/>
                    </a:solidFill>
                  </a:tcPr>
                </a:tc>
              </a:tr>
              <a:tr h="400828">
                <a:tc rowSpan="2">
                  <a:txBody>
                    <a:bodyPr/>
                    <a:lstStyle/>
                    <a:p>
                      <a:pPr marL="0" algn="l" rtl="0" eaLnBrk="1" latinLnBrk="0" hangingPunct="1"/>
                      <a:r>
                        <a:rPr kumimoji="0" lang="fr-FR" kern="1200" dirty="0" smtClean="0"/>
                        <a:t>640</a:t>
                      </a:r>
                      <a:r>
                        <a:rPr kumimoji="0" lang="fr-FR" kern="1200" baseline="0" dirty="0" smtClean="0"/>
                        <a:t> pts / 800</a:t>
                      </a:r>
                      <a:endParaRPr kumimoji="0" lang="fr-FR" b="0" kern="1200" dirty="0">
                        <a:solidFill>
                          <a:schemeClr val="dk1"/>
                        </a:solidFill>
                        <a:latin typeface="+mn-lt"/>
                        <a:ea typeface="+mn-ea"/>
                        <a:cs typeface="+mn-cs"/>
                      </a:endParaRPr>
                    </a:p>
                  </a:txBody>
                  <a:tcPr/>
                </a:tc>
                <a:tc rowSpan="2" gridSpan="2">
                  <a:txBody>
                    <a:bodyPr/>
                    <a:lstStyle/>
                    <a:p>
                      <a:r>
                        <a:rPr lang="fr-FR" dirty="0" smtClean="0"/>
                        <a:t>Mention</a:t>
                      </a:r>
                      <a:r>
                        <a:rPr lang="fr-FR" baseline="0" dirty="0" smtClean="0"/>
                        <a:t> « TRES BIEN »</a:t>
                      </a:r>
                      <a:endParaRPr lang="fr-FR" dirty="0"/>
                    </a:p>
                  </a:txBody>
                  <a:tcPr>
                    <a:lnR w="12700" cap="flat" cmpd="sng" algn="ctr">
                      <a:solidFill>
                        <a:schemeClr val="tx1"/>
                      </a:solidFill>
                      <a:prstDash val="solid"/>
                      <a:round/>
                      <a:headEnd type="none" w="med" len="med"/>
                      <a:tailEnd type="none" w="med" len="med"/>
                    </a:lnR>
                  </a:tcPr>
                </a:tc>
                <a:tc rowSpan="2" hMerge="1">
                  <a:txBody>
                    <a:bodyPr/>
                    <a:lstStyle/>
                    <a:p>
                      <a:endParaRPr lang="fr-FR" dirty="0" smtClean="0"/>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rgbClr val="9DE79D"/>
                    </a:solidFill>
                  </a:tcPr>
                </a:tc>
                <a:tc>
                  <a:txBody>
                    <a:bodyPr/>
                    <a:lstStyle/>
                    <a:p>
                      <a:pPr algn="r"/>
                      <a:r>
                        <a:rPr lang="fr-FR" sz="1600" dirty="0" smtClean="0"/>
                        <a:t>320 pts /</a:t>
                      </a:r>
                      <a:r>
                        <a:rPr lang="fr-FR" sz="1600" baseline="0" dirty="0" smtClean="0"/>
                        <a:t> </a:t>
                      </a:r>
                      <a:r>
                        <a:rPr lang="fr-FR" sz="1600" baseline="0" dirty="0" smtClean="0"/>
                        <a:t>400</a:t>
                      </a:r>
                      <a:endParaRPr lang="fr-FR" sz="1600" dirty="0" smtClean="0"/>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accent3">
                        <a:lumMod val="20000"/>
                        <a:lumOff val="80000"/>
                      </a:schemeClr>
                    </a:solidFill>
                  </a:tcPr>
                </a:tc>
              </a:tr>
              <a:tr h="400828">
                <a:tc vMerge="1">
                  <a:txBody>
                    <a:bodyPr/>
                    <a:lstStyle/>
                    <a:p>
                      <a:endParaRPr lang="fr-FR"/>
                    </a:p>
                  </a:txBody>
                  <a:tcPr/>
                </a:tc>
                <a:tc gridSpan="2" vMerge="1">
                  <a:txBody>
                    <a:bodyPr/>
                    <a:lstStyle/>
                    <a:p>
                      <a:endParaRPr lang="fr-FR"/>
                    </a:p>
                  </a:txBody>
                  <a:tcPr/>
                </a:tc>
                <a:tc hMerge="1" vMerge="1">
                  <a:txBody>
                    <a:bodyPr/>
                    <a:lstStyle/>
                    <a:p>
                      <a:endParaRPr lang="fr-FR" dirty="0"/>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rgbClr val="D0FFB9"/>
                    </a:solidFill>
                  </a:tcPr>
                </a:tc>
                <a:tc>
                  <a:txBody>
                    <a:bodyPr/>
                    <a:lstStyle/>
                    <a:p>
                      <a:pPr algn="r"/>
                      <a:r>
                        <a:rPr lang="fr-FR" sz="1600" dirty="0" smtClean="0"/>
                        <a:t>Candidat </a:t>
                      </a:r>
                      <a:r>
                        <a:rPr lang="fr-FR" sz="1600" i="1" dirty="0" smtClean="0"/>
                        <a:t>individuel</a:t>
                      </a:r>
                      <a:endParaRPr lang="fr-FR" sz="1600" i="1" dirty="0"/>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rgbClr val="F5EAF6"/>
                    </a:solidFill>
                  </a:tcPr>
                </a:tc>
              </a:tr>
            </a:tbl>
          </a:graphicData>
        </a:graphic>
      </p:graphicFrame>
      <p:sp>
        <p:nvSpPr>
          <p:cNvPr id="5" name="Rectangle à coins arrondis 4"/>
          <p:cNvSpPr/>
          <p:nvPr/>
        </p:nvSpPr>
        <p:spPr>
          <a:xfrm>
            <a:off x="5964117" y="3094280"/>
            <a:ext cx="2766914" cy="1149462"/>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defRPr/>
            </a:pPr>
            <a:r>
              <a:rPr lang="fr-FR" sz="1200" dirty="0">
                <a:solidFill>
                  <a:srgbClr val="1C1850"/>
                </a:solidFill>
              </a:rPr>
              <a:t>Pour chacune des 8 </a:t>
            </a:r>
            <a:r>
              <a:rPr lang="fr-FR" sz="1200" dirty="0" smtClean="0">
                <a:solidFill>
                  <a:srgbClr val="1C1850"/>
                </a:solidFill>
              </a:rPr>
              <a:t>composantes, </a:t>
            </a:r>
          </a:p>
          <a:p>
            <a:pPr>
              <a:defRPr/>
            </a:pPr>
            <a:r>
              <a:rPr lang="fr-FR" sz="1200" dirty="0" smtClean="0">
                <a:solidFill>
                  <a:srgbClr val="1C1850"/>
                </a:solidFill>
              </a:rPr>
              <a:t>points attribués par </a:t>
            </a:r>
            <a:r>
              <a:rPr lang="fr-FR" sz="1200" dirty="0">
                <a:solidFill>
                  <a:srgbClr val="1C1850"/>
                </a:solidFill>
              </a:rPr>
              <a:t>niveau de maîtrise </a:t>
            </a:r>
            <a:r>
              <a:rPr lang="fr-FR" sz="1200" dirty="0" smtClean="0">
                <a:solidFill>
                  <a:srgbClr val="1C1850"/>
                </a:solidFill>
              </a:rPr>
              <a:t>:</a:t>
            </a:r>
            <a:endParaRPr lang="fr-FR" sz="1200" dirty="0">
              <a:solidFill>
                <a:srgbClr val="1C1850"/>
              </a:solidFill>
            </a:endParaRPr>
          </a:p>
          <a:p>
            <a:pPr marL="285750" indent="-285750">
              <a:buFontTx/>
              <a:buChar char="-"/>
              <a:defRPr/>
            </a:pPr>
            <a:r>
              <a:rPr lang="fr-FR" sz="1200" dirty="0">
                <a:solidFill>
                  <a:srgbClr val="1C1850"/>
                </a:solidFill>
              </a:rPr>
              <a:t>maîtrise insuffisante : 	10 </a:t>
            </a:r>
            <a:r>
              <a:rPr lang="fr-FR" sz="1200" dirty="0" smtClean="0">
                <a:solidFill>
                  <a:srgbClr val="1C1850"/>
                </a:solidFill>
              </a:rPr>
              <a:t>pts</a:t>
            </a:r>
            <a:endParaRPr lang="fr-FR" sz="1200" dirty="0">
              <a:solidFill>
                <a:srgbClr val="1C1850"/>
              </a:solidFill>
            </a:endParaRPr>
          </a:p>
          <a:p>
            <a:pPr marL="285750" indent="-285750">
              <a:buFontTx/>
              <a:buChar char="-"/>
              <a:defRPr/>
            </a:pPr>
            <a:r>
              <a:rPr lang="fr-FR" sz="1200" dirty="0">
                <a:solidFill>
                  <a:srgbClr val="1C1850"/>
                </a:solidFill>
              </a:rPr>
              <a:t>maîtrise fragile : 	</a:t>
            </a:r>
            <a:r>
              <a:rPr lang="fr-FR" sz="1200" dirty="0" smtClean="0">
                <a:solidFill>
                  <a:srgbClr val="1C1850"/>
                </a:solidFill>
              </a:rPr>
              <a:t>25 </a:t>
            </a:r>
            <a:r>
              <a:rPr lang="fr-FR" sz="1200" dirty="0" smtClean="0">
                <a:solidFill>
                  <a:srgbClr val="1C1850"/>
                </a:solidFill>
              </a:rPr>
              <a:t>pts</a:t>
            </a:r>
            <a:endParaRPr lang="fr-FR" sz="1200" dirty="0">
              <a:solidFill>
                <a:srgbClr val="1C1850"/>
              </a:solidFill>
            </a:endParaRPr>
          </a:p>
          <a:p>
            <a:pPr marL="285750" indent="-285750">
              <a:buFontTx/>
              <a:buChar char="-"/>
              <a:defRPr/>
            </a:pPr>
            <a:r>
              <a:rPr lang="fr-FR" sz="1200" dirty="0">
                <a:solidFill>
                  <a:srgbClr val="1C1850"/>
                </a:solidFill>
              </a:rPr>
              <a:t>maîtrise satisfaisante : 	40 </a:t>
            </a:r>
            <a:r>
              <a:rPr lang="fr-FR" sz="1200" dirty="0" smtClean="0">
                <a:solidFill>
                  <a:srgbClr val="1C1850"/>
                </a:solidFill>
              </a:rPr>
              <a:t>pts</a:t>
            </a:r>
            <a:endParaRPr lang="fr-FR" sz="1200" dirty="0">
              <a:solidFill>
                <a:srgbClr val="1C1850"/>
              </a:solidFill>
            </a:endParaRPr>
          </a:p>
          <a:p>
            <a:pPr marL="285750" indent="-285750">
              <a:buFontTx/>
              <a:buChar char="-"/>
              <a:defRPr/>
            </a:pPr>
            <a:r>
              <a:rPr lang="fr-FR" sz="1200" dirty="0">
                <a:solidFill>
                  <a:srgbClr val="1C1850"/>
                </a:solidFill>
              </a:rPr>
              <a:t>très bonne maîtrise : 	50 </a:t>
            </a:r>
            <a:r>
              <a:rPr lang="fr-FR" sz="1200" dirty="0" smtClean="0">
                <a:solidFill>
                  <a:srgbClr val="1C1850"/>
                </a:solidFill>
              </a:rPr>
              <a:t>pts</a:t>
            </a:r>
            <a:endParaRPr lang="fr-FR" sz="1200" dirty="0">
              <a:solidFill>
                <a:srgbClr val="1C1850"/>
              </a:solidFill>
            </a:endParaRPr>
          </a:p>
        </p:txBody>
      </p:sp>
      <p:sp>
        <p:nvSpPr>
          <p:cNvPr id="6" name="Espace réservé du pied de page 3"/>
          <p:cNvSpPr>
            <a:spLocks noGrp="1"/>
          </p:cNvSpPr>
          <p:nvPr>
            <p:ph type="ftr" sz="quarter" idx="4294967295"/>
          </p:nvPr>
        </p:nvSpPr>
        <p:spPr bwMode="auto">
          <a:xfrm>
            <a:off x="0" y="6568899"/>
            <a:ext cx="9144000" cy="289101"/>
          </a:xfrm>
          <a:prstGeom prst="rect">
            <a:avLst/>
          </a:prstGeom>
          <a:noFill/>
          <a:ln>
            <a:miter lim="800000"/>
            <a:headEnd/>
            <a:tailEnd/>
          </a:ln>
        </p:spPr>
        <p:txBody>
          <a:bodyPr vert="horz" wrap="square" lIns="91440" tIns="45720" rIns="91440" bIns="45720" numCol="1" anchorCtr="0" compatLnSpc="1">
            <a:prstTxWarp prst="textNoShape">
              <a:avLst/>
            </a:prstTxWarp>
          </a:bodyPr>
          <a:lstStyle/>
          <a:p>
            <a:pPr algn="ctr"/>
            <a:r>
              <a:rPr lang="fr-FR" sz="1200" dirty="0" smtClean="0">
                <a:solidFill>
                  <a:schemeClr val="accent1"/>
                </a:solidFill>
                <a:latin typeface="Arial Narrow" pitchFamily="34" charset="0"/>
              </a:rPr>
              <a:t>Alain MURSCHEL, IA-IPR d'arts plastiques de l’Académie d’Orléans-Tours. Janvier 2018.</a:t>
            </a:r>
          </a:p>
        </p:txBody>
      </p:sp>
    </p:spTree>
    <p:extLst>
      <p:ext uri="{BB962C8B-B14F-4D97-AF65-F5344CB8AC3E}">
        <p14:creationId xmlns:p14="http://schemas.microsoft.com/office/powerpoint/2010/main" val="397865815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1016544" y="224230"/>
            <a:ext cx="8161086" cy="1077218"/>
          </a:xfrm>
          <a:prstGeom prst="rect">
            <a:avLst/>
          </a:prstGeom>
        </p:spPr>
        <p:txBody>
          <a:bodyPr wrap="square">
            <a:spAutoFit/>
          </a:bodyPr>
          <a:lstStyle/>
          <a:p>
            <a:r>
              <a:rPr lang="fr-FR" sz="3200" dirty="0" smtClean="0">
                <a:solidFill>
                  <a:srgbClr val="1F497D">
                    <a:satMod val="130000"/>
                  </a:srgbClr>
                </a:solidFill>
                <a:latin typeface="Haettenschweiler" pitchFamily="34" charset="0"/>
              </a:rPr>
              <a:t>Enseignement facultatif éventuellement suivi </a:t>
            </a:r>
          </a:p>
          <a:p>
            <a:r>
              <a:rPr lang="fr-FR" sz="3200" dirty="0" smtClean="0">
                <a:solidFill>
                  <a:srgbClr val="1F497D">
                    <a:satMod val="130000"/>
                  </a:srgbClr>
                </a:solidFill>
                <a:latin typeface="Haettenschweiler" pitchFamily="34" charset="0"/>
              </a:rPr>
              <a:t>pouvant apporter des points bonus au DNB</a:t>
            </a:r>
            <a:endParaRPr lang="fr-FR" sz="3200" dirty="0">
              <a:solidFill>
                <a:srgbClr val="00B0F0"/>
              </a:solidFill>
              <a:latin typeface="Century Schoolbook"/>
            </a:endParaRPr>
          </a:p>
        </p:txBody>
      </p:sp>
      <p:graphicFrame>
        <p:nvGraphicFramePr>
          <p:cNvPr id="4" name="Tableau 3"/>
          <p:cNvGraphicFramePr>
            <a:graphicFrameLocks noGrp="1"/>
          </p:cNvGraphicFramePr>
          <p:nvPr>
            <p:extLst>
              <p:ext uri="{D42A27DB-BD31-4B8C-83A1-F6EECF244321}">
                <p14:modId xmlns:p14="http://schemas.microsoft.com/office/powerpoint/2010/main" val="3943782652"/>
              </p:ext>
            </p:extLst>
          </p:nvPr>
        </p:nvGraphicFramePr>
        <p:xfrm>
          <a:off x="226719" y="1434639"/>
          <a:ext cx="8641766" cy="2279424"/>
        </p:xfrm>
        <a:graphic>
          <a:graphicData uri="http://schemas.openxmlformats.org/drawingml/2006/table">
            <a:tbl>
              <a:tblPr firstRow="1" bandRow="1">
                <a:tableStyleId>{5C22544A-7EE6-4342-B048-85BDC9FD1C3A}</a:tableStyleId>
              </a:tblPr>
              <a:tblGrid>
                <a:gridCol w="444919"/>
                <a:gridCol w="6250674"/>
                <a:gridCol w="1946173"/>
              </a:tblGrid>
              <a:tr h="2279424">
                <a:tc>
                  <a:txBody>
                    <a:bodyPr/>
                    <a:lstStyle/>
                    <a:p>
                      <a:pPr marL="0" algn="ctr" rtl="0" eaLnBrk="1" latinLnBrk="0" hangingPunct="1"/>
                      <a:r>
                        <a:rPr kumimoji="0" lang="fr-FR" b="1" kern="1200" dirty="0" smtClean="0">
                          <a:solidFill>
                            <a:schemeClr val="lt1"/>
                          </a:solidFill>
                          <a:effectLst>
                            <a:glow rad="101600">
                              <a:schemeClr val="accent1">
                                <a:satMod val="175000"/>
                                <a:alpha val="40000"/>
                              </a:schemeClr>
                            </a:glow>
                          </a:effectLst>
                          <a:latin typeface="+mn-lt"/>
                          <a:ea typeface="+mn-ea"/>
                          <a:cs typeface="+mn-cs"/>
                        </a:rPr>
                        <a:t>ORAL</a:t>
                      </a:r>
                      <a:endParaRPr kumimoji="0" lang="fr-FR" b="1" kern="1200" dirty="0">
                        <a:solidFill>
                          <a:schemeClr val="lt1"/>
                        </a:solidFill>
                        <a:effectLst>
                          <a:glow rad="101600">
                            <a:schemeClr val="accent1">
                              <a:satMod val="175000"/>
                              <a:alpha val="40000"/>
                            </a:schemeClr>
                          </a:glow>
                        </a:effectLst>
                        <a:latin typeface="+mn-lt"/>
                        <a:ea typeface="+mn-ea"/>
                        <a:cs typeface="+mn-cs"/>
                      </a:endParaRPr>
                    </a:p>
                  </a:txBody>
                  <a:tcPr vert="wordArtVert">
                    <a:solidFill>
                      <a:srgbClr val="FFFF89"/>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2000" b="0" u="sng" kern="1200" dirty="0" smtClean="0">
                          <a:solidFill>
                            <a:schemeClr val="tx1"/>
                          </a:solidFill>
                          <a:latin typeface="+mn-lt"/>
                          <a:ea typeface="+mn-ea"/>
                          <a:cs typeface="+mn-cs"/>
                        </a:rPr>
                        <a:t>Au choix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1100" b="0" u="sng" kern="1200" dirty="0" smtClean="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2000" b="1" kern="1200" dirty="0" smtClean="0">
                          <a:solidFill>
                            <a:schemeClr val="tx1"/>
                          </a:solidFill>
                          <a:latin typeface="+mn-lt"/>
                          <a:ea typeface="+mn-ea"/>
                          <a:cs typeface="+mn-cs"/>
                        </a:rPr>
                        <a:t>« Langues et cultures de l'Antiquité »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2000" b="1" kern="1200" dirty="0" smtClean="0">
                          <a:solidFill>
                            <a:schemeClr val="tx1"/>
                          </a:solidFill>
                          <a:latin typeface="+mn-lt"/>
                          <a:ea typeface="+mn-ea"/>
                          <a:cs typeface="+mn-cs"/>
                        </a:rPr>
                        <a:t>« Langues et cultures régionales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2000" b="1" kern="1200" dirty="0" smtClean="0">
                          <a:solidFill>
                            <a:schemeClr val="tx1"/>
                          </a:solidFill>
                          <a:latin typeface="+mn-lt"/>
                          <a:ea typeface="+mn-ea"/>
                          <a:cs typeface="+mn-cs"/>
                        </a:rPr>
                        <a:t>« Langues et cultures européennes »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2000" b="1" kern="1200" dirty="0" smtClean="0">
                          <a:solidFill>
                            <a:schemeClr val="tx1"/>
                          </a:solidFill>
                          <a:latin typeface="+mn-lt"/>
                          <a:ea typeface="+mn-ea"/>
                          <a:cs typeface="+mn-cs"/>
                        </a:rPr>
                        <a:t>« Découverte professionnelle » </a:t>
                      </a:r>
                      <a:r>
                        <a:rPr kumimoji="0" lang="fr-FR" sz="1800" b="0" kern="1200" dirty="0" smtClean="0">
                          <a:solidFill>
                            <a:schemeClr val="tx1"/>
                          </a:solidFill>
                          <a:latin typeface="+mn-lt"/>
                          <a:ea typeface="+mn-ea"/>
                          <a:cs typeface="+mn-cs"/>
                        </a:rPr>
                        <a:t>(3</a:t>
                      </a:r>
                      <a:r>
                        <a:rPr kumimoji="0" lang="fr-FR" sz="1800" b="0" kern="1200" baseline="30000" dirty="0" smtClean="0">
                          <a:solidFill>
                            <a:schemeClr val="tx1"/>
                          </a:solidFill>
                          <a:latin typeface="+mn-lt"/>
                          <a:ea typeface="+mn-ea"/>
                          <a:cs typeface="+mn-cs"/>
                        </a:rPr>
                        <a:t>ème</a:t>
                      </a:r>
                      <a:r>
                        <a:rPr kumimoji="0" lang="fr-FR" sz="1800" b="0" kern="1200" dirty="0" smtClean="0">
                          <a:solidFill>
                            <a:schemeClr val="tx1"/>
                          </a:solidFill>
                          <a:latin typeface="+mn-lt"/>
                          <a:ea typeface="+mn-ea"/>
                          <a:cs typeface="+mn-cs"/>
                        </a:rPr>
                        <a:t> prépa pro)</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2000" b="1" kern="1200" dirty="0" smtClean="0">
                          <a:solidFill>
                            <a:schemeClr val="tx1"/>
                          </a:solidFill>
                          <a:latin typeface="+mn-lt"/>
                          <a:ea typeface="+mn-ea"/>
                          <a:cs typeface="+mn-cs"/>
                        </a:rPr>
                        <a:t>« Langue des signes française »</a:t>
                      </a:r>
                      <a:endParaRPr kumimoji="0" lang="fr-FR" sz="1800" b="0" kern="1200" dirty="0" smtClean="0">
                        <a:solidFill>
                          <a:schemeClr val="tx1"/>
                        </a:solidFill>
                        <a:latin typeface="+mn-lt"/>
                        <a:ea typeface="+mn-ea"/>
                        <a:cs typeface="+mn-cs"/>
                      </a:endParaRPr>
                    </a:p>
                  </a:txBody>
                  <a:tcPr>
                    <a:solidFill>
                      <a:srgbClr val="FFFFB7"/>
                    </a:solidFill>
                  </a:tcPr>
                </a:tc>
                <a:tc>
                  <a:txBody>
                    <a:bodyPr/>
                    <a:lstStyle/>
                    <a:p>
                      <a:pPr marL="0" algn="l" rtl="0" eaLnBrk="1" latinLnBrk="0" hangingPunct="1"/>
                      <a:endParaRPr kumimoji="0" lang="fr-FR" b="0" kern="1200" dirty="0" smtClean="0">
                        <a:solidFill>
                          <a:schemeClr val="dk1"/>
                        </a:solidFill>
                        <a:latin typeface="+mn-lt"/>
                        <a:ea typeface="+mn-ea"/>
                        <a:cs typeface="+mn-cs"/>
                      </a:endParaRPr>
                    </a:p>
                    <a:p>
                      <a:pPr marL="0" algn="l" rtl="0" eaLnBrk="1" latinLnBrk="0" hangingPunct="1"/>
                      <a:endParaRPr kumimoji="0" lang="fr-FR" b="0" kern="1200" dirty="0" smtClean="0">
                        <a:solidFill>
                          <a:schemeClr val="dk1"/>
                        </a:solidFill>
                        <a:latin typeface="+mn-lt"/>
                        <a:ea typeface="+mn-ea"/>
                        <a:cs typeface="+mn-cs"/>
                      </a:endParaRPr>
                    </a:p>
                    <a:p>
                      <a:pPr marL="0" algn="l" rtl="0" eaLnBrk="1" latinLnBrk="0" hangingPunct="1"/>
                      <a:r>
                        <a:rPr kumimoji="0" lang="fr-FR" b="0" kern="1200" dirty="0" smtClean="0">
                          <a:solidFill>
                            <a:schemeClr val="dk1"/>
                          </a:solidFill>
                          <a:latin typeface="+mn-lt"/>
                          <a:ea typeface="+mn-ea"/>
                          <a:cs typeface="+mn-cs"/>
                        </a:rPr>
                        <a:t>+ 10 pts, si </a:t>
                      </a:r>
                      <a:r>
                        <a:rPr kumimoji="0" lang="fr-FR" b="0" i="1" kern="1200" dirty="0" smtClean="0">
                          <a:solidFill>
                            <a:schemeClr val="dk1"/>
                          </a:solidFill>
                          <a:latin typeface="+mn-lt"/>
                          <a:ea typeface="+mn-ea"/>
                          <a:cs typeface="+mn-cs"/>
                        </a:rPr>
                        <a:t>atteint</a:t>
                      </a:r>
                    </a:p>
                    <a:p>
                      <a:pPr marL="0" algn="l" rtl="0" eaLnBrk="1" latinLnBrk="0" hangingPunct="1"/>
                      <a:endParaRPr kumimoji="0" lang="fr-FR" b="0" kern="1200" dirty="0" smtClean="0">
                        <a:solidFill>
                          <a:schemeClr val="dk1"/>
                        </a:solidFill>
                        <a:latin typeface="+mn-lt"/>
                        <a:ea typeface="+mn-ea"/>
                        <a:cs typeface="+mn-cs"/>
                      </a:endParaRPr>
                    </a:p>
                    <a:p>
                      <a:pPr marL="0" algn="l" rtl="0" eaLnBrk="1" latinLnBrk="0" hangingPunct="1"/>
                      <a:endParaRPr kumimoji="0" lang="fr-FR" b="0" kern="1200" dirty="0" smtClean="0">
                        <a:solidFill>
                          <a:schemeClr val="dk1"/>
                        </a:solidFill>
                        <a:latin typeface="+mn-lt"/>
                        <a:ea typeface="+mn-ea"/>
                        <a:cs typeface="+mn-cs"/>
                      </a:endParaRPr>
                    </a:p>
                    <a:p>
                      <a:pPr marL="0" algn="l" rtl="0" eaLnBrk="1" latinLnBrk="0" hangingPunct="1"/>
                      <a:r>
                        <a:rPr kumimoji="0" lang="fr-FR" b="0" kern="1200" dirty="0" smtClean="0">
                          <a:solidFill>
                            <a:schemeClr val="dk1"/>
                          </a:solidFill>
                          <a:latin typeface="+mn-lt"/>
                          <a:ea typeface="+mn-ea"/>
                          <a:cs typeface="+mn-cs"/>
                        </a:rPr>
                        <a:t>+ 20 pts,</a:t>
                      </a:r>
                      <a:r>
                        <a:rPr kumimoji="0" lang="fr-FR" b="0" kern="1200" baseline="0" dirty="0" smtClean="0">
                          <a:solidFill>
                            <a:schemeClr val="dk1"/>
                          </a:solidFill>
                          <a:latin typeface="+mn-lt"/>
                          <a:ea typeface="+mn-ea"/>
                          <a:cs typeface="+mn-cs"/>
                        </a:rPr>
                        <a:t> si </a:t>
                      </a:r>
                      <a:r>
                        <a:rPr kumimoji="0" lang="fr-FR" b="0" i="1" kern="1200" baseline="0" dirty="0" smtClean="0">
                          <a:solidFill>
                            <a:schemeClr val="dk1"/>
                          </a:solidFill>
                          <a:latin typeface="+mn-lt"/>
                          <a:ea typeface="+mn-ea"/>
                          <a:cs typeface="+mn-cs"/>
                        </a:rPr>
                        <a:t>dépassé</a:t>
                      </a:r>
                      <a:endParaRPr kumimoji="0" lang="fr-FR" b="0" i="1" kern="1200" dirty="0">
                        <a:solidFill>
                          <a:schemeClr val="dk1"/>
                        </a:solidFill>
                        <a:latin typeface="+mn-lt"/>
                        <a:ea typeface="+mn-ea"/>
                        <a:cs typeface="+mn-cs"/>
                      </a:endParaRPr>
                    </a:p>
                  </a:txBody>
                  <a:tcPr>
                    <a:solidFill>
                      <a:srgbClr val="FFFFE1"/>
                    </a:solidFill>
                  </a:tcPr>
                </a:tc>
              </a:tr>
            </a:tbl>
          </a:graphicData>
        </a:graphic>
      </p:graphicFrame>
      <p:sp>
        <p:nvSpPr>
          <p:cNvPr id="8" name="Espace réservé du pied de page 3"/>
          <p:cNvSpPr>
            <a:spLocks noGrp="1"/>
          </p:cNvSpPr>
          <p:nvPr>
            <p:ph type="ftr" sz="quarter" idx="4294967295"/>
          </p:nvPr>
        </p:nvSpPr>
        <p:spPr bwMode="auto">
          <a:xfrm>
            <a:off x="0" y="6568899"/>
            <a:ext cx="9144000" cy="289101"/>
          </a:xfrm>
          <a:prstGeom prst="rect">
            <a:avLst/>
          </a:prstGeom>
          <a:noFill/>
          <a:ln>
            <a:miter lim="800000"/>
            <a:headEnd/>
            <a:tailEnd/>
          </a:ln>
        </p:spPr>
        <p:txBody>
          <a:bodyPr vert="horz" wrap="square" lIns="91440" tIns="45720" rIns="91440" bIns="45720" numCol="1" anchorCtr="0" compatLnSpc="1">
            <a:prstTxWarp prst="textNoShape">
              <a:avLst/>
            </a:prstTxWarp>
          </a:bodyPr>
          <a:lstStyle/>
          <a:p>
            <a:pPr algn="ctr"/>
            <a:r>
              <a:rPr lang="fr-FR" sz="1200" dirty="0" smtClean="0">
                <a:solidFill>
                  <a:schemeClr val="accent1"/>
                </a:solidFill>
                <a:latin typeface="Arial Narrow" pitchFamily="34" charset="0"/>
              </a:rPr>
              <a:t>Alain MURSCHEL, IA-IPR d'arts plastiques de l’Académie d’Orléans-Tours. Janvier 2018.</a:t>
            </a:r>
          </a:p>
        </p:txBody>
      </p:sp>
      <p:graphicFrame>
        <p:nvGraphicFramePr>
          <p:cNvPr id="9" name="Tableau 8"/>
          <p:cNvGraphicFramePr>
            <a:graphicFrameLocks noGrp="1"/>
          </p:cNvGraphicFramePr>
          <p:nvPr>
            <p:extLst>
              <p:ext uri="{D42A27DB-BD31-4B8C-83A1-F6EECF244321}">
                <p14:modId xmlns:p14="http://schemas.microsoft.com/office/powerpoint/2010/main" val="713572875"/>
              </p:ext>
            </p:extLst>
          </p:nvPr>
        </p:nvGraphicFramePr>
        <p:xfrm>
          <a:off x="226719" y="5013034"/>
          <a:ext cx="8690562" cy="1097280"/>
        </p:xfrm>
        <a:graphic>
          <a:graphicData uri="http://schemas.openxmlformats.org/drawingml/2006/table">
            <a:tbl>
              <a:tblPr firstRow="1" bandRow="1">
                <a:tableStyleId>{5C22544A-7EE6-4342-B048-85BDC9FD1C3A}</a:tableStyleId>
              </a:tblPr>
              <a:tblGrid>
                <a:gridCol w="8690562"/>
              </a:tblGrid>
              <a:tr h="337961">
                <a:tc>
                  <a:txBody>
                    <a:bodyPr/>
                    <a:lstStyle/>
                    <a:p>
                      <a:pPr marL="0" algn="l" rtl="0" eaLnBrk="1" latinLnBrk="0" hangingPunct="1"/>
                      <a:r>
                        <a:rPr kumimoji="0" lang="fr-FR" sz="1800" b="0" kern="1200" baseline="0" dirty="0" smtClean="0">
                          <a:solidFill>
                            <a:schemeClr val="tx1"/>
                          </a:solidFill>
                          <a:latin typeface="+mn-lt"/>
                          <a:ea typeface="+mn-ea"/>
                          <a:cs typeface="+mn-cs"/>
                        </a:rPr>
                        <a:t>Pour ces candidats épreuves </a:t>
                      </a:r>
                      <a:r>
                        <a:rPr kumimoji="0" lang="fr-FR" sz="1800" b="1" kern="1200" baseline="0" dirty="0" smtClean="0">
                          <a:solidFill>
                            <a:schemeClr val="tx1"/>
                          </a:solidFill>
                          <a:latin typeface="+mn-lt"/>
                          <a:ea typeface="+mn-ea"/>
                          <a:cs typeface="+mn-cs"/>
                        </a:rPr>
                        <a:t>spécifiques </a:t>
                      </a:r>
                      <a:r>
                        <a:rPr kumimoji="0" lang="fr-FR" sz="1800" b="0" kern="1200" baseline="0" dirty="0" smtClean="0">
                          <a:solidFill>
                            <a:schemeClr val="tx1"/>
                          </a:solidFill>
                          <a:latin typeface="+mn-lt"/>
                          <a:ea typeface="+mn-ea"/>
                          <a:cs typeface="+mn-cs"/>
                        </a:rPr>
                        <a:t>possibles pour l’obtention d’une :</a:t>
                      </a:r>
                    </a:p>
                    <a:p>
                      <a:pPr marL="0" algn="l" rtl="0" eaLnBrk="1" latinLnBrk="0" hangingPunct="1"/>
                      <a:r>
                        <a:rPr kumimoji="0" lang="fr-FR" sz="1800" b="0" kern="1200" baseline="0" dirty="0" smtClean="0">
                          <a:solidFill>
                            <a:schemeClr val="tx1"/>
                          </a:solidFill>
                          <a:latin typeface="+mn-lt"/>
                          <a:ea typeface="+mn-ea"/>
                          <a:cs typeface="+mn-cs"/>
                        </a:rPr>
                        <a:t>« </a:t>
                      </a:r>
                      <a:r>
                        <a:rPr kumimoji="0" lang="fr-FR" sz="1800" b="1" kern="1200" baseline="0" dirty="0" smtClean="0">
                          <a:solidFill>
                            <a:schemeClr val="tx1"/>
                          </a:solidFill>
                          <a:latin typeface="+mn-lt"/>
                          <a:ea typeface="+mn-ea"/>
                          <a:cs typeface="+mn-cs"/>
                        </a:rPr>
                        <a:t>mention internationale » </a:t>
                      </a:r>
                    </a:p>
                    <a:p>
                      <a:pPr marL="0" algn="l" rtl="0" eaLnBrk="1" latinLnBrk="0" hangingPunct="1"/>
                      <a:r>
                        <a:rPr kumimoji="0" lang="fr-FR" sz="1800" b="0" kern="1200" baseline="0" dirty="0" smtClean="0">
                          <a:solidFill>
                            <a:schemeClr val="tx1"/>
                          </a:solidFill>
                          <a:latin typeface="+mn-lt"/>
                          <a:ea typeface="+mn-ea"/>
                          <a:cs typeface="+mn-cs"/>
                        </a:rPr>
                        <a:t>ou </a:t>
                      </a:r>
                      <a:r>
                        <a:rPr kumimoji="0" lang="fr-FR" sz="1800" b="1" kern="1200" baseline="0" dirty="0" smtClean="0">
                          <a:solidFill>
                            <a:schemeClr val="tx1"/>
                          </a:solidFill>
                          <a:latin typeface="+mn-lt"/>
                          <a:ea typeface="+mn-ea"/>
                          <a:cs typeface="+mn-cs"/>
                        </a:rPr>
                        <a:t>« mention franco-allemande ».</a:t>
                      </a:r>
                    </a:p>
                    <a:p>
                      <a:pPr marL="0" algn="l" rtl="0" eaLnBrk="1" latinLnBrk="0" hangingPunct="1"/>
                      <a:endParaRPr kumimoji="0" lang="fr-FR" sz="1200" b="1" kern="1200" dirty="0">
                        <a:solidFill>
                          <a:schemeClr val="tx1"/>
                        </a:solidFill>
                        <a:latin typeface="+mn-lt"/>
                        <a:ea typeface="+mn-ea"/>
                        <a:cs typeface="+mn-cs"/>
                      </a:endParaRPr>
                    </a:p>
                  </a:txBody>
                  <a:tcPr>
                    <a:solidFill>
                      <a:srgbClr val="E8FFDD"/>
                    </a:solidFill>
                  </a:tcPr>
                </a:tc>
              </a:tr>
            </a:tbl>
          </a:graphicData>
        </a:graphic>
      </p:graphicFrame>
      <p:sp>
        <p:nvSpPr>
          <p:cNvPr id="5" name="Rectangle 4"/>
          <p:cNvSpPr/>
          <p:nvPr/>
        </p:nvSpPr>
        <p:spPr>
          <a:xfrm>
            <a:off x="1016544" y="3854507"/>
            <a:ext cx="7851941" cy="1077218"/>
          </a:xfrm>
          <a:prstGeom prst="rect">
            <a:avLst/>
          </a:prstGeom>
        </p:spPr>
        <p:txBody>
          <a:bodyPr wrap="square">
            <a:spAutoFit/>
          </a:bodyPr>
          <a:lstStyle/>
          <a:p>
            <a:r>
              <a:rPr lang="fr-FR" sz="3200" dirty="0">
                <a:solidFill>
                  <a:srgbClr val="1F497D">
                    <a:satMod val="130000"/>
                  </a:srgbClr>
                </a:solidFill>
                <a:latin typeface="Haettenschweiler" pitchFamily="34" charset="0"/>
              </a:rPr>
              <a:t>Sections internationales de </a:t>
            </a:r>
            <a:r>
              <a:rPr lang="fr-FR" sz="3200" dirty="0" smtClean="0">
                <a:solidFill>
                  <a:srgbClr val="1F497D">
                    <a:satMod val="130000"/>
                  </a:srgbClr>
                </a:solidFill>
                <a:latin typeface="Haettenschweiler" pitchFamily="34" charset="0"/>
              </a:rPr>
              <a:t>collège</a:t>
            </a:r>
          </a:p>
          <a:p>
            <a:r>
              <a:rPr lang="fr-FR" sz="3200" dirty="0">
                <a:solidFill>
                  <a:srgbClr val="1F497D">
                    <a:satMod val="130000"/>
                  </a:srgbClr>
                </a:solidFill>
                <a:latin typeface="Haettenschweiler" pitchFamily="34" charset="0"/>
              </a:rPr>
              <a:t>E</a:t>
            </a:r>
            <a:r>
              <a:rPr lang="fr-FR" sz="3200" dirty="0" smtClean="0">
                <a:solidFill>
                  <a:srgbClr val="1F497D">
                    <a:satMod val="130000"/>
                  </a:srgbClr>
                </a:solidFill>
                <a:latin typeface="Haettenschweiler" pitchFamily="34" charset="0"/>
              </a:rPr>
              <a:t>tablissements </a:t>
            </a:r>
            <a:r>
              <a:rPr lang="fr-FR" sz="3200" dirty="0">
                <a:solidFill>
                  <a:srgbClr val="1F497D">
                    <a:satMod val="130000"/>
                  </a:srgbClr>
                </a:solidFill>
                <a:latin typeface="Haettenschweiler" pitchFamily="34" charset="0"/>
              </a:rPr>
              <a:t>franco-allemands</a:t>
            </a:r>
          </a:p>
        </p:txBody>
      </p:sp>
    </p:spTree>
    <p:extLst>
      <p:ext uri="{BB962C8B-B14F-4D97-AF65-F5344CB8AC3E}">
        <p14:creationId xmlns:p14="http://schemas.microsoft.com/office/powerpoint/2010/main" val="36061953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par>
                                <p:cTn id="8" presetID="10" presetClass="entr" presetSubtype="0" fill="hold"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fade">
                                      <p:cBhvr>
                                        <p:cTn id="10"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tags/tag1.xml><?xml version="1.0" encoding="utf-8"?>
<p:tagLst xmlns:a="http://schemas.openxmlformats.org/drawingml/2006/main" xmlns:r="http://schemas.openxmlformats.org/officeDocument/2006/relationships" xmlns:p="http://schemas.openxmlformats.org/presentationml/2006/main">
  <p:tag name="NUM" val="1"/>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2.jpeg"/></Relationships>
</file>

<file path=ppt/theme/theme1.xml><?xml version="1.0" encoding="utf-8"?>
<a:theme xmlns:a="http://schemas.openxmlformats.org/drawingml/2006/main" name="Oriel">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Solstice">
  <a:themeElements>
    <a:clrScheme name="Urbai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3.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Oriel</Template>
  <TotalTime>3312</TotalTime>
  <Words>871</Words>
  <Application>Microsoft Office PowerPoint</Application>
  <PresentationFormat>Affichage à l'écran (4:3)</PresentationFormat>
  <Paragraphs>173</Paragraphs>
  <Slides>7</Slides>
  <Notes>5</Notes>
  <HiddenSlides>0</HiddenSlides>
  <MMClips>0</MMClips>
  <ScaleCrop>false</ScaleCrop>
  <HeadingPairs>
    <vt:vector size="6" baseType="variant">
      <vt:variant>
        <vt:lpstr>Polices utilisées</vt:lpstr>
      </vt:variant>
      <vt:variant>
        <vt:i4>9</vt:i4>
      </vt:variant>
      <vt:variant>
        <vt:lpstr>Thème</vt:lpstr>
      </vt:variant>
      <vt:variant>
        <vt:i4>2</vt:i4>
      </vt:variant>
      <vt:variant>
        <vt:lpstr>Titres des diapositives</vt:lpstr>
      </vt:variant>
      <vt:variant>
        <vt:i4>7</vt:i4>
      </vt:variant>
    </vt:vector>
  </HeadingPairs>
  <TitlesOfParts>
    <vt:vector size="18" baseType="lpstr">
      <vt:lpstr>Arial</vt:lpstr>
      <vt:lpstr>Arial Narrow</vt:lpstr>
      <vt:lpstr>Calibri</vt:lpstr>
      <vt:lpstr>Century Schoolbook</vt:lpstr>
      <vt:lpstr>Gill Sans MT</vt:lpstr>
      <vt:lpstr>Haettenschweiler</vt:lpstr>
      <vt:lpstr>Verdana</vt:lpstr>
      <vt:lpstr>Wingdings</vt:lpstr>
      <vt:lpstr>Wingdings 2</vt:lpstr>
      <vt:lpstr>Oriel</vt:lpstr>
      <vt:lpstr>Solstice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Alain MURSCHEL</dc:creator>
  <cp:lastModifiedBy>Alain MURSCHEL</cp:lastModifiedBy>
  <cp:revision>613</cp:revision>
  <dcterms:created xsi:type="dcterms:W3CDTF">2016-03-16T07:29:59Z</dcterms:created>
  <dcterms:modified xsi:type="dcterms:W3CDTF">2018-01-05T14:48:35Z</dcterms:modified>
</cp:coreProperties>
</file>